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6"/>
  </p:notesMasterIdLst>
  <p:sldIdLst>
    <p:sldId id="325" r:id="rId5"/>
    <p:sldId id="327" r:id="rId6"/>
    <p:sldId id="332" r:id="rId7"/>
    <p:sldId id="328" r:id="rId8"/>
    <p:sldId id="330" r:id="rId9"/>
    <p:sldId id="331" r:id="rId10"/>
    <p:sldId id="333" r:id="rId11"/>
    <p:sldId id="329" r:id="rId12"/>
    <p:sldId id="335" r:id="rId13"/>
    <p:sldId id="334"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2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660"/>
  </p:normalViewPr>
  <p:slideViewPr>
    <p:cSldViewPr snapToGrid="0">
      <p:cViewPr varScale="1">
        <p:scale>
          <a:sx n="111" d="100"/>
          <a:sy n="111" d="100"/>
        </p:scale>
        <p:origin x="72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8EC8F7-96C6-4CF8-AD03-0CAAF92F4869}" type="doc">
      <dgm:prSet loTypeId="urn:microsoft.com/office/officeart/2005/8/layout/process5" loCatId="process" qsTypeId="urn:microsoft.com/office/officeart/2005/8/quickstyle/simple5" qsCatId="simple" csTypeId="urn:microsoft.com/office/officeart/2005/8/colors/accent0_3" csCatId="mainScheme" phldr="1"/>
      <dgm:spPr/>
    </dgm:pt>
    <dgm:pt modelId="{1A99C73C-2428-4957-AE17-01C4A24E0BE8}">
      <dgm:prSet phldrT="[Text]"/>
      <dgm:spPr/>
      <dgm:t>
        <a:bodyPr/>
        <a:lstStyle/>
        <a:p>
          <a:r>
            <a:rPr lang="en-US"/>
            <a:t>Introduction</a:t>
          </a:r>
          <a:endParaRPr lang="en-US" dirty="0"/>
        </a:p>
      </dgm:t>
    </dgm:pt>
    <dgm:pt modelId="{59434DFC-0878-4414-B825-84DCE029567F}" type="parTrans" cxnId="{FECB73DF-2FB4-4036-B904-A5F06724778E}">
      <dgm:prSet/>
      <dgm:spPr/>
      <dgm:t>
        <a:bodyPr/>
        <a:lstStyle/>
        <a:p>
          <a:endParaRPr lang="en-US"/>
        </a:p>
      </dgm:t>
    </dgm:pt>
    <dgm:pt modelId="{2A809C62-12DC-49D8-A28D-71A80EC43BB5}" type="sibTrans" cxnId="{FECB73DF-2FB4-4036-B904-A5F06724778E}">
      <dgm:prSet/>
      <dgm:spPr/>
      <dgm:t>
        <a:bodyPr/>
        <a:lstStyle/>
        <a:p>
          <a:endParaRPr lang="en-US"/>
        </a:p>
      </dgm:t>
    </dgm:pt>
    <dgm:pt modelId="{FB3F737A-E8AD-456A-8DA5-CD796E76C65E}">
      <dgm:prSet phldrT="[Text]"/>
      <dgm:spPr/>
      <dgm:t>
        <a:bodyPr/>
        <a:lstStyle/>
        <a:p>
          <a:r>
            <a:rPr lang="en-US"/>
            <a:t>Previous Implementation</a:t>
          </a:r>
          <a:endParaRPr lang="en-US" dirty="0"/>
        </a:p>
      </dgm:t>
    </dgm:pt>
    <dgm:pt modelId="{1471B5D0-F39F-4C35-8699-A4FD773D0E8E}" type="parTrans" cxnId="{F12951F8-8725-4314-857F-3AE8BD6B32A5}">
      <dgm:prSet/>
      <dgm:spPr/>
      <dgm:t>
        <a:bodyPr/>
        <a:lstStyle/>
        <a:p>
          <a:endParaRPr lang="en-US"/>
        </a:p>
      </dgm:t>
    </dgm:pt>
    <dgm:pt modelId="{316F92FB-E71A-4D87-819A-FF5266889251}" type="sibTrans" cxnId="{F12951F8-8725-4314-857F-3AE8BD6B32A5}">
      <dgm:prSet/>
      <dgm:spPr/>
      <dgm:t>
        <a:bodyPr/>
        <a:lstStyle/>
        <a:p>
          <a:endParaRPr lang="en-US"/>
        </a:p>
      </dgm:t>
    </dgm:pt>
    <dgm:pt modelId="{AEA849B0-973C-4C57-A420-063BF2E45490}">
      <dgm:prSet phldrT="[Text]"/>
      <dgm:spPr/>
      <dgm:t>
        <a:bodyPr/>
        <a:lstStyle/>
        <a:p>
          <a:r>
            <a:rPr lang="en-US"/>
            <a:t>SDL Library Overview</a:t>
          </a:r>
          <a:endParaRPr lang="en-US" dirty="0"/>
        </a:p>
      </dgm:t>
    </dgm:pt>
    <dgm:pt modelId="{9A9C2EDC-3525-4F8C-8657-E06CCA08D10E}" type="parTrans" cxnId="{00409A19-BAC4-4B9B-95A3-44C7A5B71700}">
      <dgm:prSet/>
      <dgm:spPr/>
      <dgm:t>
        <a:bodyPr/>
        <a:lstStyle/>
        <a:p>
          <a:endParaRPr lang="en-US"/>
        </a:p>
      </dgm:t>
    </dgm:pt>
    <dgm:pt modelId="{B6112248-C37F-471D-8A6D-31215561C929}" type="sibTrans" cxnId="{00409A19-BAC4-4B9B-95A3-44C7A5B71700}">
      <dgm:prSet/>
      <dgm:spPr/>
      <dgm:t>
        <a:bodyPr/>
        <a:lstStyle/>
        <a:p>
          <a:endParaRPr lang="en-US"/>
        </a:p>
      </dgm:t>
    </dgm:pt>
    <dgm:pt modelId="{81983E6C-80B6-4278-AD15-B37ABECBE02D}">
      <dgm:prSet phldrT="[Text]"/>
      <dgm:spPr/>
      <dgm:t>
        <a:bodyPr/>
        <a:lstStyle/>
        <a:p>
          <a:r>
            <a:rPr lang="en-US"/>
            <a:t>Game Development Basics</a:t>
          </a:r>
          <a:endParaRPr lang="en-US" dirty="0"/>
        </a:p>
      </dgm:t>
    </dgm:pt>
    <dgm:pt modelId="{AA0F9E38-33A3-449E-8862-E64BD0F05C42}" type="parTrans" cxnId="{C325F694-E770-4D18-9F2A-DB12F2394492}">
      <dgm:prSet/>
      <dgm:spPr/>
      <dgm:t>
        <a:bodyPr/>
        <a:lstStyle/>
        <a:p>
          <a:endParaRPr lang="en-US"/>
        </a:p>
      </dgm:t>
    </dgm:pt>
    <dgm:pt modelId="{5B817FA3-2385-4165-9E0D-79C61DBA3C71}" type="sibTrans" cxnId="{C325F694-E770-4D18-9F2A-DB12F2394492}">
      <dgm:prSet/>
      <dgm:spPr/>
      <dgm:t>
        <a:bodyPr/>
        <a:lstStyle/>
        <a:p>
          <a:endParaRPr lang="en-US"/>
        </a:p>
      </dgm:t>
    </dgm:pt>
    <dgm:pt modelId="{D554790D-1F43-48DD-AB0E-E66C673A9E7A}">
      <dgm:prSet phldrT="[Text]"/>
      <dgm:spPr/>
      <dgm:t>
        <a:bodyPr/>
        <a:lstStyle/>
        <a:p>
          <a:r>
            <a:rPr lang="en-US" dirty="0"/>
            <a:t>Physics Simulation</a:t>
          </a:r>
        </a:p>
      </dgm:t>
    </dgm:pt>
    <dgm:pt modelId="{ED5BE607-DD0F-4CE3-A596-51FB22ECA3A5}" type="parTrans" cxnId="{EA62578F-4406-4AF1-A618-1706624558C8}">
      <dgm:prSet/>
      <dgm:spPr/>
      <dgm:t>
        <a:bodyPr/>
        <a:lstStyle/>
        <a:p>
          <a:endParaRPr lang="en-US"/>
        </a:p>
      </dgm:t>
    </dgm:pt>
    <dgm:pt modelId="{FA0C541C-944E-4CBD-85AB-4C9108A89128}" type="sibTrans" cxnId="{EA62578F-4406-4AF1-A618-1706624558C8}">
      <dgm:prSet/>
      <dgm:spPr/>
      <dgm:t>
        <a:bodyPr/>
        <a:lstStyle/>
        <a:p>
          <a:endParaRPr lang="en-US"/>
        </a:p>
      </dgm:t>
    </dgm:pt>
    <dgm:pt modelId="{E9AC8FB5-9C76-4468-90DF-3CF8E97F1C0B}">
      <dgm:prSet phldrT="[Text]"/>
      <dgm:spPr/>
      <dgm:t>
        <a:bodyPr/>
        <a:lstStyle/>
        <a:p>
          <a:r>
            <a:rPr lang="en-US" dirty="0"/>
            <a:t>User Interface Design</a:t>
          </a:r>
        </a:p>
      </dgm:t>
    </dgm:pt>
    <dgm:pt modelId="{3DD30895-5D8F-4B16-ABC8-90A7EF5E3D41}" type="parTrans" cxnId="{CE754BDB-FAD0-4580-A954-259C6EB366B5}">
      <dgm:prSet/>
      <dgm:spPr/>
      <dgm:t>
        <a:bodyPr/>
        <a:lstStyle/>
        <a:p>
          <a:endParaRPr lang="en-US"/>
        </a:p>
      </dgm:t>
    </dgm:pt>
    <dgm:pt modelId="{F04CF292-A2F4-41F0-89ED-D2D873AC2A4E}" type="sibTrans" cxnId="{CE754BDB-FAD0-4580-A954-259C6EB366B5}">
      <dgm:prSet/>
      <dgm:spPr/>
      <dgm:t>
        <a:bodyPr/>
        <a:lstStyle/>
        <a:p>
          <a:endParaRPr lang="en-US"/>
        </a:p>
      </dgm:t>
    </dgm:pt>
    <dgm:pt modelId="{BD9FDFA6-A8AC-4D4B-A5CC-02EF21AD23E5}">
      <dgm:prSet phldrT="[Text]"/>
      <dgm:spPr/>
      <dgm:t>
        <a:bodyPr/>
        <a:lstStyle/>
        <a:p>
          <a:r>
            <a:rPr lang="en-US" dirty="0"/>
            <a:t>Graphics and Animation</a:t>
          </a:r>
        </a:p>
      </dgm:t>
    </dgm:pt>
    <dgm:pt modelId="{A425B9B6-B58B-4A8A-AA42-D037B380FE51}" type="parTrans" cxnId="{18F72227-50EF-466E-952B-F4B8082F3462}">
      <dgm:prSet/>
      <dgm:spPr/>
      <dgm:t>
        <a:bodyPr/>
        <a:lstStyle/>
        <a:p>
          <a:endParaRPr lang="en-US"/>
        </a:p>
      </dgm:t>
    </dgm:pt>
    <dgm:pt modelId="{27C39F35-D606-475A-AEDC-E4A1776A42AC}" type="sibTrans" cxnId="{18F72227-50EF-466E-952B-F4B8082F3462}">
      <dgm:prSet/>
      <dgm:spPr/>
      <dgm:t>
        <a:bodyPr/>
        <a:lstStyle/>
        <a:p>
          <a:endParaRPr lang="en-US"/>
        </a:p>
      </dgm:t>
    </dgm:pt>
    <dgm:pt modelId="{6354D2CB-3257-4B28-BAD1-5D1AF2FE2E0D}">
      <dgm:prSet phldrT="[Text]"/>
      <dgm:spPr/>
      <dgm:t>
        <a:bodyPr/>
        <a:lstStyle/>
        <a:p>
          <a:r>
            <a:rPr lang="en-US" dirty="0"/>
            <a:t>Sound Effects</a:t>
          </a:r>
        </a:p>
      </dgm:t>
    </dgm:pt>
    <dgm:pt modelId="{A68B597B-E531-4A33-A8E6-473AB1467ED6}" type="parTrans" cxnId="{A2656DF6-A073-4D7A-99CC-2590C41B2521}">
      <dgm:prSet/>
      <dgm:spPr/>
      <dgm:t>
        <a:bodyPr/>
        <a:lstStyle/>
        <a:p>
          <a:endParaRPr lang="en-US"/>
        </a:p>
      </dgm:t>
    </dgm:pt>
    <dgm:pt modelId="{D6E0F349-2819-4C5B-B559-B27985B01887}" type="sibTrans" cxnId="{A2656DF6-A073-4D7A-99CC-2590C41B2521}">
      <dgm:prSet/>
      <dgm:spPr/>
      <dgm:t>
        <a:bodyPr/>
        <a:lstStyle/>
        <a:p>
          <a:endParaRPr lang="en-US"/>
        </a:p>
      </dgm:t>
    </dgm:pt>
    <dgm:pt modelId="{4E561B26-E1B9-45BF-A466-1440C476E3C8}">
      <dgm:prSet phldrT="[Text]"/>
      <dgm:spPr/>
      <dgm:t>
        <a:bodyPr/>
        <a:lstStyle/>
        <a:p>
          <a:r>
            <a:rPr lang="en-US" dirty="0"/>
            <a:t>Challenges and Consideration</a:t>
          </a:r>
        </a:p>
      </dgm:t>
    </dgm:pt>
    <dgm:pt modelId="{9B1B1CFA-A5E1-47FF-82FA-9BD2104EE259}" type="parTrans" cxnId="{CE61503C-143A-486D-BD8B-D6FEDA4FBE3F}">
      <dgm:prSet/>
      <dgm:spPr/>
      <dgm:t>
        <a:bodyPr/>
        <a:lstStyle/>
        <a:p>
          <a:endParaRPr lang="en-US"/>
        </a:p>
      </dgm:t>
    </dgm:pt>
    <dgm:pt modelId="{1F2C5EA6-2D5D-45BC-B566-D68D0D38C554}" type="sibTrans" cxnId="{CE61503C-143A-486D-BD8B-D6FEDA4FBE3F}">
      <dgm:prSet/>
      <dgm:spPr/>
      <dgm:t>
        <a:bodyPr/>
        <a:lstStyle/>
        <a:p>
          <a:endParaRPr lang="en-US"/>
        </a:p>
      </dgm:t>
    </dgm:pt>
    <dgm:pt modelId="{339DBDB4-B529-4B97-9500-4EE415BD49A3}">
      <dgm:prSet phldrT="[Text]"/>
      <dgm:spPr/>
      <dgm:t>
        <a:bodyPr/>
        <a:lstStyle/>
        <a:p>
          <a:r>
            <a:rPr lang="en-US" dirty="0"/>
            <a:t>Conclusion</a:t>
          </a:r>
        </a:p>
      </dgm:t>
    </dgm:pt>
    <dgm:pt modelId="{0AF37441-A631-4742-937B-CCEC0D77B97E}" type="parTrans" cxnId="{86F716B6-1445-4D8C-91BA-4594870471F7}">
      <dgm:prSet/>
      <dgm:spPr/>
      <dgm:t>
        <a:bodyPr/>
        <a:lstStyle/>
        <a:p>
          <a:endParaRPr lang="en-US"/>
        </a:p>
      </dgm:t>
    </dgm:pt>
    <dgm:pt modelId="{AE1F3F72-3661-4E33-BF9E-5182B8D33248}" type="sibTrans" cxnId="{86F716B6-1445-4D8C-91BA-4594870471F7}">
      <dgm:prSet/>
      <dgm:spPr/>
      <dgm:t>
        <a:bodyPr/>
        <a:lstStyle/>
        <a:p>
          <a:endParaRPr lang="en-US"/>
        </a:p>
      </dgm:t>
    </dgm:pt>
    <dgm:pt modelId="{B38B30A3-BF3F-447C-93FF-7C208219BEF6}" type="pres">
      <dgm:prSet presAssocID="{4C8EC8F7-96C6-4CF8-AD03-0CAAF92F4869}" presName="diagram" presStyleCnt="0">
        <dgm:presLayoutVars>
          <dgm:dir/>
          <dgm:resizeHandles val="exact"/>
        </dgm:presLayoutVars>
      </dgm:prSet>
      <dgm:spPr/>
    </dgm:pt>
    <dgm:pt modelId="{47E79E3D-20DB-4318-A942-35B45968D8AB}" type="pres">
      <dgm:prSet presAssocID="{1A99C73C-2428-4957-AE17-01C4A24E0BE8}" presName="node" presStyleLbl="node1" presStyleIdx="0" presStyleCnt="10">
        <dgm:presLayoutVars>
          <dgm:bulletEnabled val="1"/>
        </dgm:presLayoutVars>
      </dgm:prSet>
      <dgm:spPr/>
    </dgm:pt>
    <dgm:pt modelId="{0C432324-7818-48F9-B44F-ABA575CDD66C}" type="pres">
      <dgm:prSet presAssocID="{2A809C62-12DC-49D8-A28D-71A80EC43BB5}" presName="sibTrans" presStyleLbl="sibTrans2D1" presStyleIdx="0" presStyleCnt="9"/>
      <dgm:spPr/>
    </dgm:pt>
    <dgm:pt modelId="{4F3F9D78-EDCD-46F8-BD21-B20D4336D00D}" type="pres">
      <dgm:prSet presAssocID="{2A809C62-12DC-49D8-A28D-71A80EC43BB5}" presName="connectorText" presStyleLbl="sibTrans2D1" presStyleIdx="0" presStyleCnt="9"/>
      <dgm:spPr/>
    </dgm:pt>
    <dgm:pt modelId="{7BD381C2-E642-4D67-AC7A-CF5721388710}" type="pres">
      <dgm:prSet presAssocID="{FB3F737A-E8AD-456A-8DA5-CD796E76C65E}" presName="node" presStyleLbl="node1" presStyleIdx="1" presStyleCnt="10">
        <dgm:presLayoutVars>
          <dgm:bulletEnabled val="1"/>
        </dgm:presLayoutVars>
      </dgm:prSet>
      <dgm:spPr/>
    </dgm:pt>
    <dgm:pt modelId="{16AEC84F-B7AD-4876-A742-693300973FEC}" type="pres">
      <dgm:prSet presAssocID="{316F92FB-E71A-4D87-819A-FF5266889251}" presName="sibTrans" presStyleLbl="sibTrans2D1" presStyleIdx="1" presStyleCnt="9"/>
      <dgm:spPr/>
    </dgm:pt>
    <dgm:pt modelId="{2E641A6B-993F-4666-90D4-EC6A729DC774}" type="pres">
      <dgm:prSet presAssocID="{316F92FB-E71A-4D87-819A-FF5266889251}" presName="connectorText" presStyleLbl="sibTrans2D1" presStyleIdx="1" presStyleCnt="9"/>
      <dgm:spPr/>
    </dgm:pt>
    <dgm:pt modelId="{E55C4740-E610-4E05-B44E-78F789B43304}" type="pres">
      <dgm:prSet presAssocID="{AEA849B0-973C-4C57-A420-063BF2E45490}" presName="node" presStyleLbl="node1" presStyleIdx="2" presStyleCnt="10">
        <dgm:presLayoutVars>
          <dgm:bulletEnabled val="1"/>
        </dgm:presLayoutVars>
      </dgm:prSet>
      <dgm:spPr/>
    </dgm:pt>
    <dgm:pt modelId="{84008293-6E36-4D59-85EE-A3DE4130AC8B}" type="pres">
      <dgm:prSet presAssocID="{B6112248-C37F-471D-8A6D-31215561C929}" presName="sibTrans" presStyleLbl="sibTrans2D1" presStyleIdx="2" presStyleCnt="9"/>
      <dgm:spPr/>
    </dgm:pt>
    <dgm:pt modelId="{7728083D-B6C7-4800-987D-90114806DDDD}" type="pres">
      <dgm:prSet presAssocID="{B6112248-C37F-471D-8A6D-31215561C929}" presName="connectorText" presStyleLbl="sibTrans2D1" presStyleIdx="2" presStyleCnt="9"/>
      <dgm:spPr/>
    </dgm:pt>
    <dgm:pt modelId="{B5385888-0608-4F6A-A9DC-70A3E9DCFC71}" type="pres">
      <dgm:prSet presAssocID="{81983E6C-80B6-4278-AD15-B37ABECBE02D}" presName="node" presStyleLbl="node1" presStyleIdx="3" presStyleCnt="10">
        <dgm:presLayoutVars>
          <dgm:bulletEnabled val="1"/>
        </dgm:presLayoutVars>
      </dgm:prSet>
      <dgm:spPr/>
    </dgm:pt>
    <dgm:pt modelId="{1F9EDABD-2180-4FCE-872B-BB3E0AEB3F58}" type="pres">
      <dgm:prSet presAssocID="{5B817FA3-2385-4165-9E0D-79C61DBA3C71}" presName="sibTrans" presStyleLbl="sibTrans2D1" presStyleIdx="3" presStyleCnt="9"/>
      <dgm:spPr/>
    </dgm:pt>
    <dgm:pt modelId="{29BF0009-2AFD-4159-9950-8C2639496D10}" type="pres">
      <dgm:prSet presAssocID="{5B817FA3-2385-4165-9E0D-79C61DBA3C71}" presName="connectorText" presStyleLbl="sibTrans2D1" presStyleIdx="3" presStyleCnt="9"/>
      <dgm:spPr/>
    </dgm:pt>
    <dgm:pt modelId="{E01B0D19-5D5A-497E-8AB9-2EA017769E7A}" type="pres">
      <dgm:prSet presAssocID="{D554790D-1F43-48DD-AB0E-E66C673A9E7A}" presName="node" presStyleLbl="node1" presStyleIdx="4" presStyleCnt="10">
        <dgm:presLayoutVars>
          <dgm:bulletEnabled val="1"/>
        </dgm:presLayoutVars>
      </dgm:prSet>
      <dgm:spPr/>
    </dgm:pt>
    <dgm:pt modelId="{BD719632-4DB8-47AF-A94F-0B6DF8B5FA16}" type="pres">
      <dgm:prSet presAssocID="{FA0C541C-944E-4CBD-85AB-4C9108A89128}" presName="sibTrans" presStyleLbl="sibTrans2D1" presStyleIdx="4" presStyleCnt="9"/>
      <dgm:spPr/>
    </dgm:pt>
    <dgm:pt modelId="{97157ABD-1E3F-48A0-BBD4-A16D3791FC4C}" type="pres">
      <dgm:prSet presAssocID="{FA0C541C-944E-4CBD-85AB-4C9108A89128}" presName="connectorText" presStyleLbl="sibTrans2D1" presStyleIdx="4" presStyleCnt="9"/>
      <dgm:spPr/>
    </dgm:pt>
    <dgm:pt modelId="{013B8746-7A59-44D1-9B41-EBE88219AAAA}" type="pres">
      <dgm:prSet presAssocID="{E9AC8FB5-9C76-4468-90DF-3CF8E97F1C0B}" presName="node" presStyleLbl="node1" presStyleIdx="5" presStyleCnt="10">
        <dgm:presLayoutVars>
          <dgm:bulletEnabled val="1"/>
        </dgm:presLayoutVars>
      </dgm:prSet>
      <dgm:spPr/>
    </dgm:pt>
    <dgm:pt modelId="{F9057D22-3FF2-4542-8CFD-EBF2E58C581F}" type="pres">
      <dgm:prSet presAssocID="{F04CF292-A2F4-41F0-89ED-D2D873AC2A4E}" presName="sibTrans" presStyleLbl="sibTrans2D1" presStyleIdx="5" presStyleCnt="9"/>
      <dgm:spPr/>
    </dgm:pt>
    <dgm:pt modelId="{56D54ECF-6386-4355-9CBF-E1FDAE067BF0}" type="pres">
      <dgm:prSet presAssocID="{F04CF292-A2F4-41F0-89ED-D2D873AC2A4E}" presName="connectorText" presStyleLbl="sibTrans2D1" presStyleIdx="5" presStyleCnt="9"/>
      <dgm:spPr/>
    </dgm:pt>
    <dgm:pt modelId="{B0827AA4-93A0-4B52-912D-B14422CB1652}" type="pres">
      <dgm:prSet presAssocID="{BD9FDFA6-A8AC-4D4B-A5CC-02EF21AD23E5}" presName="node" presStyleLbl="node1" presStyleIdx="6" presStyleCnt="10">
        <dgm:presLayoutVars>
          <dgm:bulletEnabled val="1"/>
        </dgm:presLayoutVars>
      </dgm:prSet>
      <dgm:spPr/>
    </dgm:pt>
    <dgm:pt modelId="{9BCA0DA2-C59D-4D0D-9B46-0807DA5683B5}" type="pres">
      <dgm:prSet presAssocID="{27C39F35-D606-475A-AEDC-E4A1776A42AC}" presName="sibTrans" presStyleLbl="sibTrans2D1" presStyleIdx="6" presStyleCnt="9"/>
      <dgm:spPr/>
    </dgm:pt>
    <dgm:pt modelId="{D6DB1670-C3C0-49D3-AD0B-40529C5A258F}" type="pres">
      <dgm:prSet presAssocID="{27C39F35-D606-475A-AEDC-E4A1776A42AC}" presName="connectorText" presStyleLbl="sibTrans2D1" presStyleIdx="6" presStyleCnt="9"/>
      <dgm:spPr/>
    </dgm:pt>
    <dgm:pt modelId="{91C024FB-0AC9-42E1-8A15-76025E53318C}" type="pres">
      <dgm:prSet presAssocID="{6354D2CB-3257-4B28-BAD1-5D1AF2FE2E0D}" presName="node" presStyleLbl="node1" presStyleIdx="7" presStyleCnt="10">
        <dgm:presLayoutVars>
          <dgm:bulletEnabled val="1"/>
        </dgm:presLayoutVars>
      </dgm:prSet>
      <dgm:spPr/>
    </dgm:pt>
    <dgm:pt modelId="{6AC5F47A-21FD-4723-9EBF-A06A4C4B1039}" type="pres">
      <dgm:prSet presAssocID="{D6E0F349-2819-4C5B-B559-B27985B01887}" presName="sibTrans" presStyleLbl="sibTrans2D1" presStyleIdx="7" presStyleCnt="9"/>
      <dgm:spPr/>
    </dgm:pt>
    <dgm:pt modelId="{15ABEB4B-78F9-4924-9770-B9462E42CCD4}" type="pres">
      <dgm:prSet presAssocID="{D6E0F349-2819-4C5B-B559-B27985B01887}" presName="connectorText" presStyleLbl="sibTrans2D1" presStyleIdx="7" presStyleCnt="9"/>
      <dgm:spPr/>
    </dgm:pt>
    <dgm:pt modelId="{B3A0E94A-2F9E-4B3A-A1A0-F0E5CD5D55A7}" type="pres">
      <dgm:prSet presAssocID="{4E561B26-E1B9-45BF-A466-1440C476E3C8}" presName="node" presStyleLbl="node1" presStyleIdx="8" presStyleCnt="10">
        <dgm:presLayoutVars>
          <dgm:bulletEnabled val="1"/>
        </dgm:presLayoutVars>
      </dgm:prSet>
      <dgm:spPr/>
    </dgm:pt>
    <dgm:pt modelId="{6FA472BF-C1D7-4565-93FE-9A1CA22B20A6}" type="pres">
      <dgm:prSet presAssocID="{1F2C5EA6-2D5D-45BC-B566-D68D0D38C554}" presName="sibTrans" presStyleLbl="sibTrans2D1" presStyleIdx="8" presStyleCnt="9"/>
      <dgm:spPr/>
    </dgm:pt>
    <dgm:pt modelId="{CA95EE16-3F82-4FA4-941D-34969D3C1E7D}" type="pres">
      <dgm:prSet presAssocID="{1F2C5EA6-2D5D-45BC-B566-D68D0D38C554}" presName="connectorText" presStyleLbl="sibTrans2D1" presStyleIdx="8" presStyleCnt="9"/>
      <dgm:spPr/>
    </dgm:pt>
    <dgm:pt modelId="{154280BC-ED6D-49AF-B2B3-9060837EBB3B}" type="pres">
      <dgm:prSet presAssocID="{339DBDB4-B529-4B97-9500-4EE415BD49A3}" presName="node" presStyleLbl="node1" presStyleIdx="9" presStyleCnt="10">
        <dgm:presLayoutVars>
          <dgm:bulletEnabled val="1"/>
        </dgm:presLayoutVars>
      </dgm:prSet>
      <dgm:spPr/>
    </dgm:pt>
  </dgm:ptLst>
  <dgm:cxnLst>
    <dgm:cxn modelId="{4C93780B-4273-4E08-94F5-DEBAC06655F8}" type="presOf" srcId="{FA0C541C-944E-4CBD-85AB-4C9108A89128}" destId="{97157ABD-1E3F-48A0-BBD4-A16D3791FC4C}" srcOrd="1" destOrd="0" presId="urn:microsoft.com/office/officeart/2005/8/layout/process5"/>
    <dgm:cxn modelId="{48097110-16BD-4DEE-A58A-F8EAE96F5B60}" type="presOf" srcId="{1F2C5EA6-2D5D-45BC-B566-D68D0D38C554}" destId="{6FA472BF-C1D7-4565-93FE-9A1CA22B20A6}" srcOrd="0" destOrd="0" presId="urn:microsoft.com/office/officeart/2005/8/layout/process5"/>
    <dgm:cxn modelId="{346F6111-4D90-4C01-82E7-E75E603BE557}" type="presOf" srcId="{2A809C62-12DC-49D8-A28D-71A80EC43BB5}" destId="{4F3F9D78-EDCD-46F8-BD21-B20D4336D00D}" srcOrd="1" destOrd="0" presId="urn:microsoft.com/office/officeart/2005/8/layout/process5"/>
    <dgm:cxn modelId="{00409A19-BAC4-4B9B-95A3-44C7A5B71700}" srcId="{4C8EC8F7-96C6-4CF8-AD03-0CAAF92F4869}" destId="{AEA849B0-973C-4C57-A420-063BF2E45490}" srcOrd="2" destOrd="0" parTransId="{9A9C2EDC-3525-4F8C-8657-E06CCA08D10E}" sibTransId="{B6112248-C37F-471D-8A6D-31215561C929}"/>
    <dgm:cxn modelId="{2CBCD925-EE68-43A8-9D7F-8444C9BCD964}" type="presOf" srcId="{B6112248-C37F-471D-8A6D-31215561C929}" destId="{84008293-6E36-4D59-85EE-A3DE4130AC8B}" srcOrd="0" destOrd="0" presId="urn:microsoft.com/office/officeart/2005/8/layout/process5"/>
    <dgm:cxn modelId="{18F72227-50EF-466E-952B-F4B8082F3462}" srcId="{4C8EC8F7-96C6-4CF8-AD03-0CAAF92F4869}" destId="{BD9FDFA6-A8AC-4D4B-A5CC-02EF21AD23E5}" srcOrd="6" destOrd="0" parTransId="{A425B9B6-B58B-4A8A-AA42-D037B380FE51}" sibTransId="{27C39F35-D606-475A-AEDC-E4A1776A42AC}"/>
    <dgm:cxn modelId="{5B9C9F2D-7595-4A1E-97FB-FD132C100919}" type="presOf" srcId="{BD9FDFA6-A8AC-4D4B-A5CC-02EF21AD23E5}" destId="{B0827AA4-93A0-4B52-912D-B14422CB1652}" srcOrd="0" destOrd="0" presId="urn:microsoft.com/office/officeart/2005/8/layout/process5"/>
    <dgm:cxn modelId="{913DBA36-0AE2-4F04-A460-ED6BAA0A228D}" type="presOf" srcId="{6354D2CB-3257-4B28-BAD1-5D1AF2FE2E0D}" destId="{91C024FB-0AC9-42E1-8A15-76025E53318C}" srcOrd="0" destOrd="0" presId="urn:microsoft.com/office/officeart/2005/8/layout/process5"/>
    <dgm:cxn modelId="{CE61503C-143A-486D-BD8B-D6FEDA4FBE3F}" srcId="{4C8EC8F7-96C6-4CF8-AD03-0CAAF92F4869}" destId="{4E561B26-E1B9-45BF-A466-1440C476E3C8}" srcOrd="8" destOrd="0" parTransId="{9B1B1CFA-A5E1-47FF-82FA-9BD2104EE259}" sibTransId="{1F2C5EA6-2D5D-45BC-B566-D68D0D38C554}"/>
    <dgm:cxn modelId="{CAD2163F-58FD-4D4C-A724-FE2862B8E411}" type="presOf" srcId="{339DBDB4-B529-4B97-9500-4EE415BD49A3}" destId="{154280BC-ED6D-49AF-B2B3-9060837EBB3B}" srcOrd="0" destOrd="0" presId="urn:microsoft.com/office/officeart/2005/8/layout/process5"/>
    <dgm:cxn modelId="{A0F2715B-7379-45A0-AB9A-44B78EE713EF}" type="presOf" srcId="{316F92FB-E71A-4D87-819A-FF5266889251}" destId="{2E641A6B-993F-4666-90D4-EC6A729DC774}" srcOrd="1" destOrd="0" presId="urn:microsoft.com/office/officeart/2005/8/layout/process5"/>
    <dgm:cxn modelId="{EF0F965B-9C36-4F3C-AC17-8B80ADD6112E}" type="presOf" srcId="{B6112248-C37F-471D-8A6D-31215561C929}" destId="{7728083D-B6C7-4800-987D-90114806DDDD}" srcOrd="1" destOrd="0" presId="urn:microsoft.com/office/officeart/2005/8/layout/process5"/>
    <dgm:cxn modelId="{B8DC9980-5AE1-410A-9870-C9ED45DA237E}" type="presOf" srcId="{AEA849B0-973C-4C57-A420-063BF2E45490}" destId="{E55C4740-E610-4E05-B44E-78F789B43304}" srcOrd="0" destOrd="0" presId="urn:microsoft.com/office/officeart/2005/8/layout/process5"/>
    <dgm:cxn modelId="{75605581-D5E1-4117-B8A5-C8F2A5EF0390}" type="presOf" srcId="{5B817FA3-2385-4165-9E0D-79C61DBA3C71}" destId="{29BF0009-2AFD-4159-9950-8C2639496D10}" srcOrd="1" destOrd="0" presId="urn:microsoft.com/office/officeart/2005/8/layout/process5"/>
    <dgm:cxn modelId="{2F788F87-12C0-4DCD-AB83-4CA25DBCE586}" type="presOf" srcId="{4E561B26-E1B9-45BF-A466-1440C476E3C8}" destId="{B3A0E94A-2F9E-4B3A-A1A0-F0E5CD5D55A7}" srcOrd="0" destOrd="0" presId="urn:microsoft.com/office/officeart/2005/8/layout/process5"/>
    <dgm:cxn modelId="{EA62578F-4406-4AF1-A618-1706624558C8}" srcId="{4C8EC8F7-96C6-4CF8-AD03-0CAAF92F4869}" destId="{D554790D-1F43-48DD-AB0E-E66C673A9E7A}" srcOrd="4" destOrd="0" parTransId="{ED5BE607-DD0F-4CE3-A596-51FB22ECA3A5}" sibTransId="{FA0C541C-944E-4CBD-85AB-4C9108A89128}"/>
    <dgm:cxn modelId="{50BEEF8F-DE04-4525-B829-246BEF73A20A}" type="presOf" srcId="{E9AC8FB5-9C76-4468-90DF-3CF8E97F1C0B}" destId="{013B8746-7A59-44D1-9B41-EBE88219AAAA}" srcOrd="0" destOrd="0" presId="urn:microsoft.com/office/officeart/2005/8/layout/process5"/>
    <dgm:cxn modelId="{C325F694-E770-4D18-9F2A-DB12F2394492}" srcId="{4C8EC8F7-96C6-4CF8-AD03-0CAAF92F4869}" destId="{81983E6C-80B6-4278-AD15-B37ABECBE02D}" srcOrd="3" destOrd="0" parTransId="{AA0F9E38-33A3-449E-8862-E64BD0F05C42}" sibTransId="{5B817FA3-2385-4165-9E0D-79C61DBA3C71}"/>
    <dgm:cxn modelId="{5DB739A2-EE81-42DD-ACB1-16F796675321}" type="presOf" srcId="{27C39F35-D606-475A-AEDC-E4A1776A42AC}" destId="{9BCA0DA2-C59D-4D0D-9B46-0807DA5683B5}" srcOrd="0" destOrd="0" presId="urn:microsoft.com/office/officeart/2005/8/layout/process5"/>
    <dgm:cxn modelId="{E6FB18A6-35A2-4B8E-8EB4-57F8795092A1}" type="presOf" srcId="{1F2C5EA6-2D5D-45BC-B566-D68D0D38C554}" destId="{CA95EE16-3F82-4FA4-941D-34969D3C1E7D}" srcOrd="1" destOrd="0" presId="urn:microsoft.com/office/officeart/2005/8/layout/process5"/>
    <dgm:cxn modelId="{02A2A2A6-754D-43EE-AE53-E3F498D98F31}" type="presOf" srcId="{FA0C541C-944E-4CBD-85AB-4C9108A89128}" destId="{BD719632-4DB8-47AF-A94F-0B6DF8B5FA16}" srcOrd="0" destOrd="0" presId="urn:microsoft.com/office/officeart/2005/8/layout/process5"/>
    <dgm:cxn modelId="{76B20CAC-66C7-4FFE-B175-530B2FEF8F9F}" type="presOf" srcId="{2A809C62-12DC-49D8-A28D-71A80EC43BB5}" destId="{0C432324-7818-48F9-B44F-ABA575CDD66C}" srcOrd="0" destOrd="0" presId="urn:microsoft.com/office/officeart/2005/8/layout/process5"/>
    <dgm:cxn modelId="{86F716B6-1445-4D8C-91BA-4594870471F7}" srcId="{4C8EC8F7-96C6-4CF8-AD03-0CAAF92F4869}" destId="{339DBDB4-B529-4B97-9500-4EE415BD49A3}" srcOrd="9" destOrd="0" parTransId="{0AF37441-A631-4742-937B-CCEC0D77B97E}" sibTransId="{AE1F3F72-3661-4E33-BF9E-5182B8D33248}"/>
    <dgm:cxn modelId="{6A4D41B6-C116-4661-B59E-60A165FC987F}" type="presOf" srcId="{D554790D-1F43-48DD-AB0E-E66C673A9E7A}" destId="{E01B0D19-5D5A-497E-8AB9-2EA017769E7A}" srcOrd="0" destOrd="0" presId="urn:microsoft.com/office/officeart/2005/8/layout/process5"/>
    <dgm:cxn modelId="{A77374B9-53FC-40DB-B5E2-51ECFBAD3269}" type="presOf" srcId="{316F92FB-E71A-4D87-819A-FF5266889251}" destId="{16AEC84F-B7AD-4876-A742-693300973FEC}" srcOrd="0" destOrd="0" presId="urn:microsoft.com/office/officeart/2005/8/layout/process5"/>
    <dgm:cxn modelId="{949E97BE-79F5-4A63-B9CC-CCD532664C25}" type="presOf" srcId="{FB3F737A-E8AD-456A-8DA5-CD796E76C65E}" destId="{7BD381C2-E642-4D67-AC7A-CF5721388710}" srcOrd="0" destOrd="0" presId="urn:microsoft.com/office/officeart/2005/8/layout/process5"/>
    <dgm:cxn modelId="{5C11DEBE-286B-41F3-A983-74D08BCD3FEA}" type="presOf" srcId="{F04CF292-A2F4-41F0-89ED-D2D873AC2A4E}" destId="{F9057D22-3FF2-4542-8CFD-EBF2E58C581F}" srcOrd="0" destOrd="0" presId="urn:microsoft.com/office/officeart/2005/8/layout/process5"/>
    <dgm:cxn modelId="{E1FFE3D2-80F2-4E90-83CD-23524E7F56C3}" type="presOf" srcId="{F04CF292-A2F4-41F0-89ED-D2D873AC2A4E}" destId="{56D54ECF-6386-4355-9CBF-E1FDAE067BF0}" srcOrd="1" destOrd="0" presId="urn:microsoft.com/office/officeart/2005/8/layout/process5"/>
    <dgm:cxn modelId="{5D5C7DD6-9F3F-43FB-B116-AE7F54092104}" type="presOf" srcId="{27C39F35-D606-475A-AEDC-E4A1776A42AC}" destId="{D6DB1670-C3C0-49D3-AD0B-40529C5A258F}" srcOrd="1" destOrd="0" presId="urn:microsoft.com/office/officeart/2005/8/layout/process5"/>
    <dgm:cxn modelId="{CE754BDB-FAD0-4580-A954-259C6EB366B5}" srcId="{4C8EC8F7-96C6-4CF8-AD03-0CAAF92F4869}" destId="{E9AC8FB5-9C76-4468-90DF-3CF8E97F1C0B}" srcOrd="5" destOrd="0" parTransId="{3DD30895-5D8F-4B16-ABC8-90A7EF5E3D41}" sibTransId="{F04CF292-A2F4-41F0-89ED-D2D873AC2A4E}"/>
    <dgm:cxn modelId="{FECB73DF-2FB4-4036-B904-A5F06724778E}" srcId="{4C8EC8F7-96C6-4CF8-AD03-0CAAF92F4869}" destId="{1A99C73C-2428-4957-AE17-01C4A24E0BE8}" srcOrd="0" destOrd="0" parTransId="{59434DFC-0878-4414-B825-84DCE029567F}" sibTransId="{2A809C62-12DC-49D8-A28D-71A80EC43BB5}"/>
    <dgm:cxn modelId="{1109C5E2-CA1C-4EB5-9F0F-D70257FE9BAB}" type="presOf" srcId="{4C8EC8F7-96C6-4CF8-AD03-0CAAF92F4869}" destId="{B38B30A3-BF3F-447C-93FF-7C208219BEF6}" srcOrd="0" destOrd="0" presId="urn:microsoft.com/office/officeart/2005/8/layout/process5"/>
    <dgm:cxn modelId="{60B4D6E3-CE75-4D58-82BC-9BE3B8D020FB}" type="presOf" srcId="{81983E6C-80B6-4278-AD15-B37ABECBE02D}" destId="{B5385888-0608-4F6A-A9DC-70A3E9DCFC71}" srcOrd="0" destOrd="0" presId="urn:microsoft.com/office/officeart/2005/8/layout/process5"/>
    <dgm:cxn modelId="{86586BE8-B93F-4E68-AFBF-F518B3EB0F1F}" type="presOf" srcId="{D6E0F349-2819-4C5B-B559-B27985B01887}" destId="{6AC5F47A-21FD-4723-9EBF-A06A4C4B1039}" srcOrd="0" destOrd="0" presId="urn:microsoft.com/office/officeart/2005/8/layout/process5"/>
    <dgm:cxn modelId="{C476CCEB-E69F-4837-A16C-E6DA6123B9F2}" type="presOf" srcId="{D6E0F349-2819-4C5B-B559-B27985B01887}" destId="{15ABEB4B-78F9-4924-9770-B9462E42CCD4}" srcOrd="1" destOrd="0" presId="urn:microsoft.com/office/officeart/2005/8/layout/process5"/>
    <dgm:cxn modelId="{80AD05EC-DD5F-4CD8-A4F2-4FEBE998C71A}" type="presOf" srcId="{1A99C73C-2428-4957-AE17-01C4A24E0BE8}" destId="{47E79E3D-20DB-4318-A942-35B45968D8AB}" srcOrd="0" destOrd="0" presId="urn:microsoft.com/office/officeart/2005/8/layout/process5"/>
    <dgm:cxn modelId="{A2656DF6-A073-4D7A-99CC-2590C41B2521}" srcId="{4C8EC8F7-96C6-4CF8-AD03-0CAAF92F4869}" destId="{6354D2CB-3257-4B28-BAD1-5D1AF2FE2E0D}" srcOrd="7" destOrd="0" parTransId="{A68B597B-E531-4A33-A8E6-473AB1467ED6}" sibTransId="{D6E0F349-2819-4C5B-B559-B27985B01887}"/>
    <dgm:cxn modelId="{F12951F8-8725-4314-857F-3AE8BD6B32A5}" srcId="{4C8EC8F7-96C6-4CF8-AD03-0CAAF92F4869}" destId="{FB3F737A-E8AD-456A-8DA5-CD796E76C65E}" srcOrd="1" destOrd="0" parTransId="{1471B5D0-F39F-4C35-8699-A4FD773D0E8E}" sibTransId="{316F92FB-E71A-4D87-819A-FF5266889251}"/>
    <dgm:cxn modelId="{2358E4FC-71F0-420B-9516-F21513220927}" type="presOf" srcId="{5B817FA3-2385-4165-9E0D-79C61DBA3C71}" destId="{1F9EDABD-2180-4FCE-872B-BB3E0AEB3F58}" srcOrd="0" destOrd="0" presId="urn:microsoft.com/office/officeart/2005/8/layout/process5"/>
    <dgm:cxn modelId="{6E43FE81-08A5-453E-B95E-72951CC8C69C}" type="presParOf" srcId="{B38B30A3-BF3F-447C-93FF-7C208219BEF6}" destId="{47E79E3D-20DB-4318-A942-35B45968D8AB}" srcOrd="0" destOrd="0" presId="urn:microsoft.com/office/officeart/2005/8/layout/process5"/>
    <dgm:cxn modelId="{6013A7B2-72D8-4C28-A963-B94E101D8985}" type="presParOf" srcId="{B38B30A3-BF3F-447C-93FF-7C208219BEF6}" destId="{0C432324-7818-48F9-B44F-ABA575CDD66C}" srcOrd="1" destOrd="0" presId="urn:microsoft.com/office/officeart/2005/8/layout/process5"/>
    <dgm:cxn modelId="{C0DC11C5-BFFC-443F-820C-CBF256A0F0B7}" type="presParOf" srcId="{0C432324-7818-48F9-B44F-ABA575CDD66C}" destId="{4F3F9D78-EDCD-46F8-BD21-B20D4336D00D}" srcOrd="0" destOrd="0" presId="urn:microsoft.com/office/officeart/2005/8/layout/process5"/>
    <dgm:cxn modelId="{FB563A4B-5666-4B83-9230-496079F1466F}" type="presParOf" srcId="{B38B30A3-BF3F-447C-93FF-7C208219BEF6}" destId="{7BD381C2-E642-4D67-AC7A-CF5721388710}" srcOrd="2" destOrd="0" presId="urn:microsoft.com/office/officeart/2005/8/layout/process5"/>
    <dgm:cxn modelId="{E2827FA3-F4A8-4488-93C9-61ABBCECFE2C}" type="presParOf" srcId="{B38B30A3-BF3F-447C-93FF-7C208219BEF6}" destId="{16AEC84F-B7AD-4876-A742-693300973FEC}" srcOrd="3" destOrd="0" presId="urn:microsoft.com/office/officeart/2005/8/layout/process5"/>
    <dgm:cxn modelId="{606C78A5-2B1E-48D7-B4C7-C50DCDA0DF41}" type="presParOf" srcId="{16AEC84F-B7AD-4876-A742-693300973FEC}" destId="{2E641A6B-993F-4666-90D4-EC6A729DC774}" srcOrd="0" destOrd="0" presId="urn:microsoft.com/office/officeart/2005/8/layout/process5"/>
    <dgm:cxn modelId="{30F14D4C-58DD-414B-B816-FD4C957012DE}" type="presParOf" srcId="{B38B30A3-BF3F-447C-93FF-7C208219BEF6}" destId="{E55C4740-E610-4E05-B44E-78F789B43304}" srcOrd="4" destOrd="0" presId="urn:microsoft.com/office/officeart/2005/8/layout/process5"/>
    <dgm:cxn modelId="{21B78E0D-4312-464F-A353-4F6037E7CEC4}" type="presParOf" srcId="{B38B30A3-BF3F-447C-93FF-7C208219BEF6}" destId="{84008293-6E36-4D59-85EE-A3DE4130AC8B}" srcOrd="5" destOrd="0" presId="urn:microsoft.com/office/officeart/2005/8/layout/process5"/>
    <dgm:cxn modelId="{C879D336-50EB-468D-8D81-624916341583}" type="presParOf" srcId="{84008293-6E36-4D59-85EE-A3DE4130AC8B}" destId="{7728083D-B6C7-4800-987D-90114806DDDD}" srcOrd="0" destOrd="0" presId="urn:microsoft.com/office/officeart/2005/8/layout/process5"/>
    <dgm:cxn modelId="{EA9A5891-7A09-4AF8-9BF3-0EF9A31D8CB7}" type="presParOf" srcId="{B38B30A3-BF3F-447C-93FF-7C208219BEF6}" destId="{B5385888-0608-4F6A-A9DC-70A3E9DCFC71}" srcOrd="6" destOrd="0" presId="urn:microsoft.com/office/officeart/2005/8/layout/process5"/>
    <dgm:cxn modelId="{5568E3EE-F7BA-4D73-95A4-659778B9E02B}" type="presParOf" srcId="{B38B30A3-BF3F-447C-93FF-7C208219BEF6}" destId="{1F9EDABD-2180-4FCE-872B-BB3E0AEB3F58}" srcOrd="7" destOrd="0" presId="urn:microsoft.com/office/officeart/2005/8/layout/process5"/>
    <dgm:cxn modelId="{26950E8D-1447-413F-B818-F794FDB001BA}" type="presParOf" srcId="{1F9EDABD-2180-4FCE-872B-BB3E0AEB3F58}" destId="{29BF0009-2AFD-4159-9950-8C2639496D10}" srcOrd="0" destOrd="0" presId="urn:microsoft.com/office/officeart/2005/8/layout/process5"/>
    <dgm:cxn modelId="{81BA0AC9-1D26-4A94-B688-61BF5EFBD205}" type="presParOf" srcId="{B38B30A3-BF3F-447C-93FF-7C208219BEF6}" destId="{E01B0D19-5D5A-497E-8AB9-2EA017769E7A}" srcOrd="8" destOrd="0" presId="urn:microsoft.com/office/officeart/2005/8/layout/process5"/>
    <dgm:cxn modelId="{FF854C08-4E7D-4821-ADE2-4BCCF542A2E2}" type="presParOf" srcId="{B38B30A3-BF3F-447C-93FF-7C208219BEF6}" destId="{BD719632-4DB8-47AF-A94F-0B6DF8B5FA16}" srcOrd="9" destOrd="0" presId="urn:microsoft.com/office/officeart/2005/8/layout/process5"/>
    <dgm:cxn modelId="{83E4B6C5-5CA1-4967-9530-6A30268545AD}" type="presParOf" srcId="{BD719632-4DB8-47AF-A94F-0B6DF8B5FA16}" destId="{97157ABD-1E3F-48A0-BBD4-A16D3791FC4C}" srcOrd="0" destOrd="0" presId="urn:microsoft.com/office/officeart/2005/8/layout/process5"/>
    <dgm:cxn modelId="{D7EE5930-A071-4420-8C9C-C32486FEBB97}" type="presParOf" srcId="{B38B30A3-BF3F-447C-93FF-7C208219BEF6}" destId="{013B8746-7A59-44D1-9B41-EBE88219AAAA}" srcOrd="10" destOrd="0" presId="urn:microsoft.com/office/officeart/2005/8/layout/process5"/>
    <dgm:cxn modelId="{9ABF12AA-48E5-43A4-993E-3E14AF8FB4DB}" type="presParOf" srcId="{B38B30A3-BF3F-447C-93FF-7C208219BEF6}" destId="{F9057D22-3FF2-4542-8CFD-EBF2E58C581F}" srcOrd="11" destOrd="0" presId="urn:microsoft.com/office/officeart/2005/8/layout/process5"/>
    <dgm:cxn modelId="{DB614DB4-D079-4EE0-A9E8-A376D19A40BC}" type="presParOf" srcId="{F9057D22-3FF2-4542-8CFD-EBF2E58C581F}" destId="{56D54ECF-6386-4355-9CBF-E1FDAE067BF0}" srcOrd="0" destOrd="0" presId="urn:microsoft.com/office/officeart/2005/8/layout/process5"/>
    <dgm:cxn modelId="{26FDB366-F9C0-4A2B-A992-96A517AA2016}" type="presParOf" srcId="{B38B30A3-BF3F-447C-93FF-7C208219BEF6}" destId="{B0827AA4-93A0-4B52-912D-B14422CB1652}" srcOrd="12" destOrd="0" presId="urn:microsoft.com/office/officeart/2005/8/layout/process5"/>
    <dgm:cxn modelId="{5F6A40B0-8C9C-47B3-8919-596E195DE7DF}" type="presParOf" srcId="{B38B30A3-BF3F-447C-93FF-7C208219BEF6}" destId="{9BCA0DA2-C59D-4D0D-9B46-0807DA5683B5}" srcOrd="13" destOrd="0" presId="urn:microsoft.com/office/officeart/2005/8/layout/process5"/>
    <dgm:cxn modelId="{5AFD5A89-971A-4784-B4A1-1A652AE8FE3C}" type="presParOf" srcId="{9BCA0DA2-C59D-4D0D-9B46-0807DA5683B5}" destId="{D6DB1670-C3C0-49D3-AD0B-40529C5A258F}" srcOrd="0" destOrd="0" presId="urn:microsoft.com/office/officeart/2005/8/layout/process5"/>
    <dgm:cxn modelId="{45C7F9B3-FEF9-40A4-96E5-FFDD54910B14}" type="presParOf" srcId="{B38B30A3-BF3F-447C-93FF-7C208219BEF6}" destId="{91C024FB-0AC9-42E1-8A15-76025E53318C}" srcOrd="14" destOrd="0" presId="urn:microsoft.com/office/officeart/2005/8/layout/process5"/>
    <dgm:cxn modelId="{7CCA9A8C-87C0-43AA-9D80-D77B4CBD233D}" type="presParOf" srcId="{B38B30A3-BF3F-447C-93FF-7C208219BEF6}" destId="{6AC5F47A-21FD-4723-9EBF-A06A4C4B1039}" srcOrd="15" destOrd="0" presId="urn:microsoft.com/office/officeart/2005/8/layout/process5"/>
    <dgm:cxn modelId="{48F8C9D9-54C7-45FA-9873-53B8685E3F9E}" type="presParOf" srcId="{6AC5F47A-21FD-4723-9EBF-A06A4C4B1039}" destId="{15ABEB4B-78F9-4924-9770-B9462E42CCD4}" srcOrd="0" destOrd="0" presId="urn:microsoft.com/office/officeart/2005/8/layout/process5"/>
    <dgm:cxn modelId="{54305504-C589-4407-B692-650EAD6209FD}" type="presParOf" srcId="{B38B30A3-BF3F-447C-93FF-7C208219BEF6}" destId="{B3A0E94A-2F9E-4B3A-A1A0-F0E5CD5D55A7}" srcOrd="16" destOrd="0" presId="urn:microsoft.com/office/officeart/2005/8/layout/process5"/>
    <dgm:cxn modelId="{1CDCB9DF-E274-4460-9748-66892AEB2E9C}" type="presParOf" srcId="{B38B30A3-BF3F-447C-93FF-7C208219BEF6}" destId="{6FA472BF-C1D7-4565-93FE-9A1CA22B20A6}" srcOrd="17" destOrd="0" presId="urn:microsoft.com/office/officeart/2005/8/layout/process5"/>
    <dgm:cxn modelId="{78212979-DA52-4F24-AF8D-55A64A25006B}" type="presParOf" srcId="{6FA472BF-C1D7-4565-93FE-9A1CA22B20A6}" destId="{CA95EE16-3F82-4FA4-941D-34969D3C1E7D}" srcOrd="0" destOrd="0" presId="urn:microsoft.com/office/officeart/2005/8/layout/process5"/>
    <dgm:cxn modelId="{071C9ED6-F5A4-4AFA-B97C-7E93FD900431}" type="presParOf" srcId="{B38B30A3-BF3F-447C-93FF-7C208219BEF6}" destId="{154280BC-ED6D-49AF-B2B3-9060837EBB3B}" srcOrd="1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8EC8F7-96C6-4CF8-AD03-0CAAF92F4869}" type="doc">
      <dgm:prSet loTypeId="urn:microsoft.com/office/officeart/2005/8/layout/process5" loCatId="process" qsTypeId="urn:microsoft.com/office/officeart/2005/8/quickstyle/simple5" qsCatId="simple" csTypeId="urn:microsoft.com/office/officeart/2005/8/colors/accent0_3" csCatId="mainScheme" phldr="1"/>
      <dgm:spPr/>
    </dgm:pt>
    <dgm:pt modelId="{1A99C73C-2428-4957-AE17-01C4A24E0BE8}">
      <dgm:prSet phldrT="[Text]"/>
      <dgm:spPr/>
      <dgm:t>
        <a:bodyPr/>
        <a:lstStyle/>
        <a:p>
          <a:r>
            <a:rPr lang="en-US" dirty="0"/>
            <a:t>Setup</a:t>
          </a:r>
        </a:p>
      </dgm:t>
    </dgm:pt>
    <dgm:pt modelId="{59434DFC-0878-4414-B825-84DCE029567F}" type="parTrans" cxnId="{FECB73DF-2FB4-4036-B904-A5F06724778E}">
      <dgm:prSet/>
      <dgm:spPr/>
      <dgm:t>
        <a:bodyPr/>
        <a:lstStyle/>
        <a:p>
          <a:endParaRPr lang="en-US"/>
        </a:p>
      </dgm:t>
    </dgm:pt>
    <dgm:pt modelId="{2A809C62-12DC-49D8-A28D-71A80EC43BB5}" type="sibTrans" cxnId="{FECB73DF-2FB4-4036-B904-A5F06724778E}">
      <dgm:prSet/>
      <dgm:spPr/>
      <dgm:t>
        <a:bodyPr/>
        <a:lstStyle/>
        <a:p>
          <a:endParaRPr lang="en-US"/>
        </a:p>
      </dgm:t>
    </dgm:pt>
    <dgm:pt modelId="{FB3F737A-E8AD-456A-8DA5-CD796E76C65E}">
      <dgm:prSet phldrT="[Text]"/>
      <dgm:spPr/>
      <dgm:t>
        <a:bodyPr/>
        <a:lstStyle/>
        <a:p>
          <a:r>
            <a:rPr lang="en-US" dirty="0"/>
            <a:t>Render the Carrom Board</a:t>
          </a:r>
        </a:p>
      </dgm:t>
    </dgm:pt>
    <dgm:pt modelId="{1471B5D0-F39F-4C35-8699-A4FD773D0E8E}" type="parTrans" cxnId="{F12951F8-8725-4314-857F-3AE8BD6B32A5}">
      <dgm:prSet/>
      <dgm:spPr/>
      <dgm:t>
        <a:bodyPr/>
        <a:lstStyle/>
        <a:p>
          <a:endParaRPr lang="en-US"/>
        </a:p>
      </dgm:t>
    </dgm:pt>
    <dgm:pt modelId="{316F92FB-E71A-4D87-819A-FF5266889251}" type="sibTrans" cxnId="{F12951F8-8725-4314-857F-3AE8BD6B32A5}">
      <dgm:prSet/>
      <dgm:spPr/>
      <dgm:t>
        <a:bodyPr/>
        <a:lstStyle/>
        <a:p>
          <a:endParaRPr lang="en-US"/>
        </a:p>
      </dgm:t>
    </dgm:pt>
    <dgm:pt modelId="{AEA849B0-973C-4C57-A420-063BF2E45490}">
      <dgm:prSet phldrT="[Text]"/>
      <dgm:spPr/>
      <dgm:t>
        <a:bodyPr/>
        <a:lstStyle/>
        <a:p>
          <a:r>
            <a:rPr lang="en-US" dirty="0"/>
            <a:t>Input Handling</a:t>
          </a:r>
        </a:p>
      </dgm:t>
    </dgm:pt>
    <dgm:pt modelId="{9A9C2EDC-3525-4F8C-8657-E06CCA08D10E}" type="parTrans" cxnId="{00409A19-BAC4-4B9B-95A3-44C7A5B71700}">
      <dgm:prSet/>
      <dgm:spPr/>
      <dgm:t>
        <a:bodyPr/>
        <a:lstStyle/>
        <a:p>
          <a:endParaRPr lang="en-US"/>
        </a:p>
      </dgm:t>
    </dgm:pt>
    <dgm:pt modelId="{B6112248-C37F-471D-8A6D-31215561C929}" type="sibTrans" cxnId="{00409A19-BAC4-4B9B-95A3-44C7A5B71700}">
      <dgm:prSet/>
      <dgm:spPr/>
      <dgm:t>
        <a:bodyPr/>
        <a:lstStyle/>
        <a:p>
          <a:endParaRPr lang="en-US"/>
        </a:p>
      </dgm:t>
    </dgm:pt>
    <dgm:pt modelId="{81983E6C-80B6-4278-AD15-B37ABECBE02D}">
      <dgm:prSet phldrT="[Text]"/>
      <dgm:spPr/>
      <dgm:t>
        <a:bodyPr/>
        <a:lstStyle/>
        <a:p>
          <a:r>
            <a:rPr lang="en-US" dirty="0"/>
            <a:t>Physics Simulation</a:t>
          </a:r>
        </a:p>
      </dgm:t>
    </dgm:pt>
    <dgm:pt modelId="{AA0F9E38-33A3-449E-8862-E64BD0F05C42}" type="parTrans" cxnId="{C325F694-E770-4D18-9F2A-DB12F2394492}">
      <dgm:prSet/>
      <dgm:spPr/>
      <dgm:t>
        <a:bodyPr/>
        <a:lstStyle/>
        <a:p>
          <a:endParaRPr lang="en-US"/>
        </a:p>
      </dgm:t>
    </dgm:pt>
    <dgm:pt modelId="{5B817FA3-2385-4165-9E0D-79C61DBA3C71}" type="sibTrans" cxnId="{C325F694-E770-4D18-9F2A-DB12F2394492}">
      <dgm:prSet/>
      <dgm:spPr/>
      <dgm:t>
        <a:bodyPr/>
        <a:lstStyle/>
        <a:p>
          <a:endParaRPr lang="en-US"/>
        </a:p>
      </dgm:t>
    </dgm:pt>
    <dgm:pt modelId="{D554790D-1F43-48DD-AB0E-E66C673A9E7A}">
      <dgm:prSet phldrT="[Text]"/>
      <dgm:spPr/>
      <dgm:t>
        <a:bodyPr/>
        <a:lstStyle/>
        <a:p>
          <a:r>
            <a:rPr lang="en-US" dirty="0"/>
            <a:t>Collision Detection</a:t>
          </a:r>
        </a:p>
      </dgm:t>
    </dgm:pt>
    <dgm:pt modelId="{ED5BE607-DD0F-4CE3-A596-51FB22ECA3A5}" type="parTrans" cxnId="{EA62578F-4406-4AF1-A618-1706624558C8}">
      <dgm:prSet/>
      <dgm:spPr/>
      <dgm:t>
        <a:bodyPr/>
        <a:lstStyle/>
        <a:p>
          <a:endParaRPr lang="en-US"/>
        </a:p>
      </dgm:t>
    </dgm:pt>
    <dgm:pt modelId="{FA0C541C-944E-4CBD-85AB-4C9108A89128}" type="sibTrans" cxnId="{EA62578F-4406-4AF1-A618-1706624558C8}">
      <dgm:prSet/>
      <dgm:spPr/>
      <dgm:t>
        <a:bodyPr/>
        <a:lstStyle/>
        <a:p>
          <a:endParaRPr lang="en-US"/>
        </a:p>
      </dgm:t>
    </dgm:pt>
    <dgm:pt modelId="{E9AC8FB5-9C76-4468-90DF-3CF8E97F1C0B}">
      <dgm:prSet phldrT="[Text]"/>
      <dgm:spPr/>
      <dgm:t>
        <a:bodyPr/>
        <a:lstStyle/>
        <a:p>
          <a:r>
            <a:rPr lang="en-US" dirty="0"/>
            <a:t>Game Logic</a:t>
          </a:r>
        </a:p>
      </dgm:t>
    </dgm:pt>
    <dgm:pt modelId="{3DD30895-5D8F-4B16-ABC8-90A7EF5E3D41}" type="parTrans" cxnId="{CE754BDB-FAD0-4580-A954-259C6EB366B5}">
      <dgm:prSet/>
      <dgm:spPr/>
      <dgm:t>
        <a:bodyPr/>
        <a:lstStyle/>
        <a:p>
          <a:endParaRPr lang="en-US"/>
        </a:p>
      </dgm:t>
    </dgm:pt>
    <dgm:pt modelId="{F04CF292-A2F4-41F0-89ED-D2D873AC2A4E}" type="sibTrans" cxnId="{CE754BDB-FAD0-4580-A954-259C6EB366B5}">
      <dgm:prSet/>
      <dgm:spPr/>
      <dgm:t>
        <a:bodyPr/>
        <a:lstStyle/>
        <a:p>
          <a:endParaRPr lang="en-US"/>
        </a:p>
      </dgm:t>
    </dgm:pt>
    <dgm:pt modelId="{BD9FDFA6-A8AC-4D4B-A5CC-02EF21AD23E5}">
      <dgm:prSet phldrT="[Text]"/>
      <dgm:spPr/>
      <dgm:t>
        <a:bodyPr/>
        <a:lstStyle/>
        <a:p>
          <a:r>
            <a:rPr lang="en-US" dirty="0"/>
            <a:t>Player Turns</a:t>
          </a:r>
        </a:p>
      </dgm:t>
    </dgm:pt>
    <dgm:pt modelId="{A425B9B6-B58B-4A8A-AA42-D037B380FE51}" type="parTrans" cxnId="{18F72227-50EF-466E-952B-F4B8082F3462}">
      <dgm:prSet/>
      <dgm:spPr/>
      <dgm:t>
        <a:bodyPr/>
        <a:lstStyle/>
        <a:p>
          <a:endParaRPr lang="en-US"/>
        </a:p>
      </dgm:t>
    </dgm:pt>
    <dgm:pt modelId="{27C39F35-D606-475A-AEDC-E4A1776A42AC}" type="sibTrans" cxnId="{18F72227-50EF-466E-952B-F4B8082F3462}">
      <dgm:prSet/>
      <dgm:spPr/>
      <dgm:t>
        <a:bodyPr/>
        <a:lstStyle/>
        <a:p>
          <a:endParaRPr lang="en-US"/>
        </a:p>
      </dgm:t>
    </dgm:pt>
    <dgm:pt modelId="{6354D2CB-3257-4B28-BAD1-5D1AF2FE2E0D}">
      <dgm:prSet phldrT="[Text]"/>
      <dgm:spPr/>
      <dgm:t>
        <a:bodyPr/>
        <a:lstStyle/>
        <a:p>
          <a:r>
            <a:rPr lang="en-US" dirty="0"/>
            <a:t>Scoring and UIs</a:t>
          </a:r>
        </a:p>
      </dgm:t>
    </dgm:pt>
    <dgm:pt modelId="{A68B597B-E531-4A33-A8E6-473AB1467ED6}" type="parTrans" cxnId="{A2656DF6-A073-4D7A-99CC-2590C41B2521}">
      <dgm:prSet/>
      <dgm:spPr/>
      <dgm:t>
        <a:bodyPr/>
        <a:lstStyle/>
        <a:p>
          <a:endParaRPr lang="en-US"/>
        </a:p>
      </dgm:t>
    </dgm:pt>
    <dgm:pt modelId="{D6E0F349-2819-4C5B-B559-B27985B01887}" type="sibTrans" cxnId="{A2656DF6-A073-4D7A-99CC-2590C41B2521}">
      <dgm:prSet/>
      <dgm:spPr/>
      <dgm:t>
        <a:bodyPr/>
        <a:lstStyle/>
        <a:p>
          <a:endParaRPr lang="en-US"/>
        </a:p>
      </dgm:t>
    </dgm:pt>
    <dgm:pt modelId="{4E561B26-E1B9-45BF-A466-1440C476E3C8}">
      <dgm:prSet phldrT="[Text]"/>
      <dgm:spPr/>
      <dgm:t>
        <a:bodyPr/>
        <a:lstStyle/>
        <a:p>
          <a:r>
            <a:rPr lang="en-US" dirty="0"/>
            <a:t>Sound Effects</a:t>
          </a:r>
        </a:p>
      </dgm:t>
    </dgm:pt>
    <dgm:pt modelId="{9B1B1CFA-A5E1-47FF-82FA-9BD2104EE259}" type="parTrans" cxnId="{CE61503C-143A-486D-BD8B-D6FEDA4FBE3F}">
      <dgm:prSet/>
      <dgm:spPr/>
      <dgm:t>
        <a:bodyPr/>
        <a:lstStyle/>
        <a:p>
          <a:endParaRPr lang="en-US"/>
        </a:p>
      </dgm:t>
    </dgm:pt>
    <dgm:pt modelId="{1F2C5EA6-2D5D-45BC-B566-D68D0D38C554}" type="sibTrans" cxnId="{CE61503C-143A-486D-BD8B-D6FEDA4FBE3F}">
      <dgm:prSet/>
      <dgm:spPr/>
      <dgm:t>
        <a:bodyPr/>
        <a:lstStyle/>
        <a:p>
          <a:endParaRPr lang="en-US"/>
        </a:p>
      </dgm:t>
    </dgm:pt>
    <dgm:pt modelId="{339DBDB4-B529-4B97-9500-4EE415BD49A3}">
      <dgm:prSet phldrT="[Text]"/>
      <dgm:spPr/>
      <dgm:t>
        <a:bodyPr/>
        <a:lstStyle/>
        <a:p>
          <a:r>
            <a:rPr lang="en-US" dirty="0"/>
            <a:t>Game Conditions</a:t>
          </a:r>
        </a:p>
      </dgm:t>
    </dgm:pt>
    <dgm:pt modelId="{0AF37441-A631-4742-937B-CCEC0D77B97E}" type="parTrans" cxnId="{86F716B6-1445-4D8C-91BA-4594870471F7}">
      <dgm:prSet/>
      <dgm:spPr/>
      <dgm:t>
        <a:bodyPr/>
        <a:lstStyle/>
        <a:p>
          <a:endParaRPr lang="en-US"/>
        </a:p>
      </dgm:t>
    </dgm:pt>
    <dgm:pt modelId="{AE1F3F72-3661-4E33-BF9E-5182B8D33248}" type="sibTrans" cxnId="{86F716B6-1445-4D8C-91BA-4594870471F7}">
      <dgm:prSet/>
      <dgm:spPr/>
      <dgm:t>
        <a:bodyPr/>
        <a:lstStyle/>
        <a:p>
          <a:endParaRPr lang="en-US"/>
        </a:p>
      </dgm:t>
    </dgm:pt>
    <dgm:pt modelId="{729174BF-25B4-48E8-AD1D-9AB1A86BBA05}">
      <dgm:prSet phldrT="[Text]"/>
      <dgm:spPr/>
      <dgm:t>
        <a:bodyPr/>
        <a:lstStyle/>
        <a:p>
          <a:r>
            <a:rPr lang="en-US" dirty="0"/>
            <a:t>Graphics and Animation</a:t>
          </a:r>
        </a:p>
      </dgm:t>
    </dgm:pt>
    <dgm:pt modelId="{AF8AD8CD-8448-421F-9535-64E05316F441}" type="parTrans" cxnId="{BE1A3B07-8338-408C-A0D9-1CB7121C9AED}">
      <dgm:prSet/>
      <dgm:spPr/>
      <dgm:t>
        <a:bodyPr/>
        <a:lstStyle/>
        <a:p>
          <a:endParaRPr lang="en-US"/>
        </a:p>
      </dgm:t>
    </dgm:pt>
    <dgm:pt modelId="{36747DB8-9026-4EDC-8872-F6E773063CBB}" type="sibTrans" cxnId="{BE1A3B07-8338-408C-A0D9-1CB7121C9AED}">
      <dgm:prSet/>
      <dgm:spPr/>
      <dgm:t>
        <a:bodyPr/>
        <a:lstStyle/>
        <a:p>
          <a:endParaRPr lang="en-US"/>
        </a:p>
      </dgm:t>
    </dgm:pt>
    <dgm:pt modelId="{ACE9DD24-7921-4995-9344-3B293F3034D1}">
      <dgm:prSet phldrT="[Text]"/>
      <dgm:spPr/>
      <dgm:t>
        <a:bodyPr/>
        <a:lstStyle/>
        <a:p>
          <a:r>
            <a:rPr lang="en-US" dirty="0"/>
            <a:t>Cleanup and Exit</a:t>
          </a:r>
        </a:p>
      </dgm:t>
    </dgm:pt>
    <dgm:pt modelId="{6D582557-8C84-4F84-A5DF-0C48B004E79E}" type="parTrans" cxnId="{5882E715-1A10-4944-B79F-541A40B09E14}">
      <dgm:prSet/>
      <dgm:spPr/>
      <dgm:t>
        <a:bodyPr/>
        <a:lstStyle/>
        <a:p>
          <a:endParaRPr lang="en-US"/>
        </a:p>
      </dgm:t>
    </dgm:pt>
    <dgm:pt modelId="{9C9167CA-63DB-42DA-A5B0-44A4E0BA51B4}" type="sibTrans" cxnId="{5882E715-1A10-4944-B79F-541A40B09E14}">
      <dgm:prSet/>
      <dgm:spPr/>
      <dgm:t>
        <a:bodyPr/>
        <a:lstStyle/>
        <a:p>
          <a:endParaRPr lang="en-US"/>
        </a:p>
      </dgm:t>
    </dgm:pt>
    <dgm:pt modelId="{B38B30A3-BF3F-447C-93FF-7C208219BEF6}" type="pres">
      <dgm:prSet presAssocID="{4C8EC8F7-96C6-4CF8-AD03-0CAAF92F4869}" presName="diagram" presStyleCnt="0">
        <dgm:presLayoutVars>
          <dgm:dir/>
          <dgm:resizeHandles val="exact"/>
        </dgm:presLayoutVars>
      </dgm:prSet>
      <dgm:spPr/>
    </dgm:pt>
    <dgm:pt modelId="{47E79E3D-20DB-4318-A942-35B45968D8AB}" type="pres">
      <dgm:prSet presAssocID="{1A99C73C-2428-4957-AE17-01C4A24E0BE8}" presName="node" presStyleLbl="node1" presStyleIdx="0" presStyleCnt="12">
        <dgm:presLayoutVars>
          <dgm:bulletEnabled val="1"/>
        </dgm:presLayoutVars>
      </dgm:prSet>
      <dgm:spPr/>
    </dgm:pt>
    <dgm:pt modelId="{0C432324-7818-48F9-B44F-ABA575CDD66C}" type="pres">
      <dgm:prSet presAssocID="{2A809C62-12DC-49D8-A28D-71A80EC43BB5}" presName="sibTrans" presStyleLbl="sibTrans2D1" presStyleIdx="0" presStyleCnt="11"/>
      <dgm:spPr/>
    </dgm:pt>
    <dgm:pt modelId="{4F3F9D78-EDCD-46F8-BD21-B20D4336D00D}" type="pres">
      <dgm:prSet presAssocID="{2A809C62-12DC-49D8-A28D-71A80EC43BB5}" presName="connectorText" presStyleLbl="sibTrans2D1" presStyleIdx="0" presStyleCnt="11"/>
      <dgm:spPr/>
    </dgm:pt>
    <dgm:pt modelId="{7BD381C2-E642-4D67-AC7A-CF5721388710}" type="pres">
      <dgm:prSet presAssocID="{FB3F737A-E8AD-456A-8DA5-CD796E76C65E}" presName="node" presStyleLbl="node1" presStyleIdx="1" presStyleCnt="12">
        <dgm:presLayoutVars>
          <dgm:bulletEnabled val="1"/>
        </dgm:presLayoutVars>
      </dgm:prSet>
      <dgm:spPr/>
    </dgm:pt>
    <dgm:pt modelId="{16AEC84F-B7AD-4876-A742-693300973FEC}" type="pres">
      <dgm:prSet presAssocID="{316F92FB-E71A-4D87-819A-FF5266889251}" presName="sibTrans" presStyleLbl="sibTrans2D1" presStyleIdx="1" presStyleCnt="11"/>
      <dgm:spPr/>
    </dgm:pt>
    <dgm:pt modelId="{2E641A6B-993F-4666-90D4-EC6A729DC774}" type="pres">
      <dgm:prSet presAssocID="{316F92FB-E71A-4D87-819A-FF5266889251}" presName="connectorText" presStyleLbl="sibTrans2D1" presStyleIdx="1" presStyleCnt="11"/>
      <dgm:spPr/>
    </dgm:pt>
    <dgm:pt modelId="{E55C4740-E610-4E05-B44E-78F789B43304}" type="pres">
      <dgm:prSet presAssocID="{AEA849B0-973C-4C57-A420-063BF2E45490}" presName="node" presStyleLbl="node1" presStyleIdx="2" presStyleCnt="12">
        <dgm:presLayoutVars>
          <dgm:bulletEnabled val="1"/>
        </dgm:presLayoutVars>
      </dgm:prSet>
      <dgm:spPr/>
    </dgm:pt>
    <dgm:pt modelId="{84008293-6E36-4D59-85EE-A3DE4130AC8B}" type="pres">
      <dgm:prSet presAssocID="{B6112248-C37F-471D-8A6D-31215561C929}" presName="sibTrans" presStyleLbl="sibTrans2D1" presStyleIdx="2" presStyleCnt="11"/>
      <dgm:spPr/>
    </dgm:pt>
    <dgm:pt modelId="{7728083D-B6C7-4800-987D-90114806DDDD}" type="pres">
      <dgm:prSet presAssocID="{B6112248-C37F-471D-8A6D-31215561C929}" presName="connectorText" presStyleLbl="sibTrans2D1" presStyleIdx="2" presStyleCnt="11"/>
      <dgm:spPr/>
    </dgm:pt>
    <dgm:pt modelId="{B5385888-0608-4F6A-A9DC-70A3E9DCFC71}" type="pres">
      <dgm:prSet presAssocID="{81983E6C-80B6-4278-AD15-B37ABECBE02D}" presName="node" presStyleLbl="node1" presStyleIdx="3" presStyleCnt="12">
        <dgm:presLayoutVars>
          <dgm:bulletEnabled val="1"/>
        </dgm:presLayoutVars>
      </dgm:prSet>
      <dgm:spPr/>
    </dgm:pt>
    <dgm:pt modelId="{1F9EDABD-2180-4FCE-872B-BB3E0AEB3F58}" type="pres">
      <dgm:prSet presAssocID="{5B817FA3-2385-4165-9E0D-79C61DBA3C71}" presName="sibTrans" presStyleLbl="sibTrans2D1" presStyleIdx="3" presStyleCnt="11"/>
      <dgm:spPr/>
    </dgm:pt>
    <dgm:pt modelId="{29BF0009-2AFD-4159-9950-8C2639496D10}" type="pres">
      <dgm:prSet presAssocID="{5B817FA3-2385-4165-9E0D-79C61DBA3C71}" presName="connectorText" presStyleLbl="sibTrans2D1" presStyleIdx="3" presStyleCnt="11"/>
      <dgm:spPr/>
    </dgm:pt>
    <dgm:pt modelId="{E01B0D19-5D5A-497E-8AB9-2EA017769E7A}" type="pres">
      <dgm:prSet presAssocID="{D554790D-1F43-48DD-AB0E-E66C673A9E7A}" presName="node" presStyleLbl="node1" presStyleIdx="4" presStyleCnt="12">
        <dgm:presLayoutVars>
          <dgm:bulletEnabled val="1"/>
        </dgm:presLayoutVars>
      </dgm:prSet>
      <dgm:spPr/>
    </dgm:pt>
    <dgm:pt modelId="{BD719632-4DB8-47AF-A94F-0B6DF8B5FA16}" type="pres">
      <dgm:prSet presAssocID="{FA0C541C-944E-4CBD-85AB-4C9108A89128}" presName="sibTrans" presStyleLbl="sibTrans2D1" presStyleIdx="4" presStyleCnt="11"/>
      <dgm:spPr/>
    </dgm:pt>
    <dgm:pt modelId="{97157ABD-1E3F-48A0-BBD4-A16D3791FC4C}" type="pres">
      <dgm:prSet presAssocID="{FA0C541C-944E-4CBD-85AB-4C9108A89128}" presName="connectorText" presStyleLbl="sibTrans2D1" presStyleIdx="4" presStyleCnt="11"/>
      <dgm:spPr/>
    </dgm:pt>
    <dgm:pt modelId="{013B8746-7A59-44D1-9B41-EBE88219AAAA}" type="pres">
      <dgm:prSet presAssocID="{E9AC8FB5-9C76-4468-90DF-3CF8E97F1C0B}" presName="node" presStyleLbl="node1" presStyleIdx="5" presStyleCnt="12">
        <dgm:presLayoutVars>
          <dgm:bulletEnabled val="1"/>
        </dgm:presLayoutVars>
      </dgm:prSet>
      <dgm:spPr/>
    </dgm:pt>
    <dgm:pt modelId="{F9057D22-3FF2-4542-8CFD-EBF2E58C581F}" type="pres">
      <dgm:prSet presAssocID="{F04CF292-A2F4-41F0-89ED-D2D873AC2A4E}" presName="sibTrans" presStyleLbl="sibTrans2D1" presStyleIdx="5" presStyleCnt="11"/>
      <dgm:spPr/>
    </dgm:pt>
    <dgm:pt modelId="{56D54ECF-6386-4355-9CBF-E1FDAE067BF0}" type="pres">
      <dgm:prSet presAssocID="{F04CF292-A2F4-41F0-89ED-D2D873AC2A4E}" presName="connectorText" presStyleLbl="sibTrans2D1" presStyleIdx="5" presStyleCnt="11"/>
      <dgm:spPr/>
    </dgm:pt>
    <dgm:pt modelId="{B0827AA4-93A0-4B52-912D-B14422CB1652}" type="pres">
      <dgm:prSet presAssocID="{BD9FDFA6-A8AC-4D4B-A5CC-02EF21AD23E5}" presName="node" presStyleLbl="node1" presStyleIdx="6" presStyleCnt="12">
        <dgm:presLayoutVars>
          <dgm:bulletEnabled val="1"/>
        </dgm:presLayoutVars>
      </dgm:prSet>
      <dgm:spPr/>
    </dgm:pt>
    <dgm:pt modelId="{9BCA0DA2-C59D-4D0D-9B46-0807DA5683B5}" type="pres">
      <dgm:prSet presAssocID="{27C39F35-D606-475A-AEDC-E4A1776A42AC}" presName="sibTrans" presStyleLbl="sibTrans2D1" presStyleIdx="6" presStyleCnt="11"/>
      <dgm:spPr/>
    </dgm:pt>
    <dgm:pt modelId="{D6DB1670-C3C0-49D3-AD0B-40529C5A258F}" type="pres">
      <dgm:prSet presAssocID="{27C39F35-D606-475A-AEDC-E4A1776A42AC}" presName="connectorText" presStyleLbl="sibTrans2D1" presStyleIdx="6" presStyleCnt="11"/>
      <dgm:spPr/>
    </dgm:pt>
    <dgm:pt modelId="{91C024FB-0AC9-42E1-8A15-76025E53318C}" type="pres">
      <dgm:prSet presAssocID="{6354D2CB-3257-4B28-BAD1-5D1AF2FE2E0D}" presName="node" presStyleLbl="node1" presStyleIdx="7" presStyleCnt="12">
        <dgm:presLayoutVars>
          <dgm:bulletEnabled val="1"/>
        </dgm:presLayoutVars>
      </dgm:prSet>
      <dgm:spPr/>
    </dgm:pt>
    <dgm:pt modelId="{6AC5F47A-21FD-4723-9EBF-A06A4C4B1039}" type="pres">
      <dgm:prSet presAssocID="{D6E0F349-2819-4C5B-B559-B27985B01887}" presName="sibTrans" presStyleLbl="sibTrans2D1" presStyleIdx="7" presStyleCnt="11"/>
      <dgm:spPr/>
    </dgm:pt>
    <dgm:pt modelId="{15ABEB4B-78F9-4924-9770-B9462E42CCD4}" type="pres">
      <dgm:prSet presAssocID="{D6E0F349-2819-4C5B-B559-B27985B01887}" presName="connectorText" presStyleLbl="sibTrans2D1" presStyleIdx="7" presStyleCnt="11"/>
      <dgm:spPr/>
    </dgm:pt>
    <dgm:pt modelId="{B3A0E94A-2F9E-4B3A-A1A0-F0E5CD5D55A7}" type="pres">
      <dgm:prSet presAssocID="{4E561B26-E1B9-45BF-A466-1440C476E3C8}" presName="node" presStyleLbl="node1" presStyleIdx="8" presStyleCnt="12">
        <dgm:presLayoutVars>
          <dgm:bulletEnabled val="1"/>
        </dgm:presLayoutVars>
      </dgm:prSet>
      <dgm:spPr/>
    </dgm:pt>
    <dgm:pt modelId="{6FA472BF-C1D7-4565-93FE-9A1CA22B20A6}" type="pres">
      <dgm:prSet presAssocID="{1F2C5EA6-2D5D-45BC-B566-D68D0D38C554}" presName="sibTrans" presStyleLbl="sibTrans2D1" presStyleIdx="8" presStyleCnt="11"/>
      <dgm:spPr/>
    </dgm:pt>
    <dgm:pt modelId="{CA95EE16-3F82-4FA4-941D-34969D3C1E7D}" type="pres">
      <dgm:prSet presAssocID="{1F2C5EA6-2D5D-45BC-B566-D68D0D38C554}" presName="connectorText" presStyleLbl="sibTrans2D1" presStyleIdx="8" presStyleCnt="11"/>
      <dgm:spPr/>
    </dgm:pt>
    <dgm:pt modelId="{154280BC-ED6D-49AF-B2B3-9060837EBB3B}" type="pres">
      <dgm:prSet presAssocID="{339DBDB4-B529-4B97-9500-4EE415BD49A3}" presName="node" presStyleLbl="node1" presStyleIdx="9" presStyleCnt="12">
        <dgm:presLayoutVars>
          <dgm:bulletEnabled val="1"/>
        </dgm:presLayoutVars>
      </dgm:prSet>
      <dgm:spPr/>
    </dgm:pt>
    <dgm:pt modelId="{EB52FF0B-1901-48AF-8E5C-BBFEB18A3DDF}" type="pres">
      <dgm:prSet presAssocID="{AE1F3F72-3661-4E33-BF9E-5182B8D33248}" presName="sibTrans" presStyleLbl="sibTrans2D1" presStyleIdx="9" presStyleCnt="11"/>
      <dgm:spPr/>
    </dgm:pt>
    <dgm:pt modelId="{C1CEE1F2-26ED-4042-810B-319805E8B509}" type="pres">
      <dgm:prSet presAssocID="{AE1F3F72-3661-4E33-BF9E-5182B8D33248}" presName="connectorText" presStyleLbl="sibTrans2D1" presStyleIdx="9" presStyleCnt="11"/>
      <dgm:spPr/>
    </dgm:pt>
    <dgm:pt modelId="{7CD91D64-8D19-46AE-A0DB-C0A5EC9FEF6E}" type="pres">
      <dgm:prSet presAssocID="{729174BF-25B4-48E8-AD1D-9AB1A86BBA05}" presName="node" presStyleLbl="node1" presStyleIdx="10" presStyleCnt="12">
        <dgm:presLayoutVars>
          <dgm:bulletEnabled val="1"/>
        </dgm:presLayoutVars>
      </dgm:prSet>
      <dgm:spPr/>
    </dgm:pt>
    <dgm:pt modelId="{2EB90E73-65B0-4548-B18A-94477823331E}" type="pres">
      <dgm:prSet presAssocID="{36747DB8-9026-4EDC-8872-F6E773063CBB}" presName="sibTrans" presStyleLbl="sibTrans2D1" presStyleIdx="10" presStyleCnt="11"/>
      <dgm:spPr/>
    </dgm:pt>
    <dgm:pt modelId="{26DF7EBD-33C0-4323-9CC6-D7F9C57A42FD}" type="pres">
      <dgm:prSet presAssocID="{36747DB8-9026-4EDC-8872-F6E773063CBB}" presName="connectorText" presStyleLbl="sibTrans2D1" presStyleIdx="10" presStyleCnt="11"/>
      <dgm:spPr/>
    </dgm:pt>
    <dgm:pt modelId="{CB8EB618-63FE-4E01-99BA-A30332EEEF15}" type="pres">
      <dgm:prSet presAssocID="{ACE9DD24-7921-4995-9344-3B293F3034D1}" presName="node" presStyleLbl="node1" presStyleIdx="11" presStyleCnt="12">
        <dgm:presLayoutVars>
          <dgm:bulletEnabled val="1"/>
        </dgm:presLayoutVars>
      </dgm:prSet>
      <dgm:spPr/>
    </dgm:pt>
  </dgm:ptLst>
  <dgm:cxnLst>
    <dgm:cxn modelId="{D7BD0200-D488-4881-BF23-DB8D7C934F2D}" type="presOf" srcId="{81983E6C-80B6-4278-AD15-B37ABECBE02D}" destId="{B5385888-0608-4F6A-A9DC-70A3E9DCFC71}" srcOrd="0" destOrd="0" presId="urn:microsoft.com/office/officeart/2005/8/layout/process5"/>
    <dgm:cxn modelId="{ACBFDD02-40CF-42D9-A7FB-8B4BAC01236B}" type="presOf" srcId="{339DBDB4-B529-4B97-9500-4EE415BD49A3}" destId="{154280BC-ED6D-49AF-B2B3-9060837EBB3B}" srcOrd="0" destOrd="0" presId="urn:microsoft.com/office/officeart/2005/8/layout/process5"/>
    <dgm:cxn modelId="{BE1A3B07-8338-408C-A0D9-1CB7121C9AED}" srcId="{4C8EC8F7-96C6-4CF8-AD03-0CAAF92F4869}" destId="{729174BF-25B4-48E8-AD1D-9AB1A86BBA05}" srcOrd="10" destOrd="0" parTransId="{AF8AD8CD-8448-421F-9535-64E05316F441}" sibTransId="{36747DB8-9026-4EDC-8872-F6E773063CBB}"/>
    <dgm:cxn modelId="{23D39C08-F624-4A55-A07A-2EB5C5FF557D}" type="presOf" srcId="{4C8EC8F7-96C6-4CF8-AD03-0CAAF92F4869}" destId="{B38B30A3-BF3F-447C-93FF-7C208219BEF6}" srcOrd="0" destOrd="0" presId="urn:microsoft.com/office/officeart/2005/8/layout/process5"/>
    <dgm:cxn modelId="{3C0D570B-3EAE-4CD3-A78E-F14B77D4FC51}" type="presOf" srcId="{AE1F3F72-3661-4E33-BF9E-5182B8D33248}" destId="{EB52FF0B-1901-48AF-8E5C-BBFEB18A3DDF}" srcOrd="0" destOrd="0" presId="urn:microsoft.com/office/officeart/2005/8/layout/process5"/>
    <dgm:cxn modelId="{84A7500D-39D1-4785-8108-07F078F0A2B8}" type="presOf" srcId="{E9AC8FB5-9C76-4468-90DF-3CF8E97F1C0B}" destId="{013B8746-7A59-44D1-9B41-EBE88219AAAA}" srcOrd="0" destOrd="0" presId="urn:microsoft.com/office/officeart/2005/8/layout/process5"/>
    <dgm:cxn modelId="{29D18B0D-8F27-4076-AF6D-0EAF312849CC}" type="presOf" srcId="{316F92FB-E71A-4D87-819A-FF5266889251}" destId="{16AEC84F-B7AD-4876-A742-693300973FEC}" srcOrd="0" destOrd="0" presId="urn:microsoft.com/office/officeart/2005/8/layout/process5"/>
    <dgm:cxn modelId="{5882E715-1A10-4944-B79F-541A40B09E14}" srcId="{4C8EC8F7-96C6-4CF8-AD03-0CAAF92F4869}" destId="{ACE9DD24-7921-4995-9344-3B293F3034D1}" srcOrd="11" destOrd="0" parTransId="{6D582557-8C84-4F84-A5DF-0C48B004E79E}" sibTransId="{9C9167CA-63DB-42DA-A5B0-44A4E0BA51B4}"/>
    <dgm:cxn modelId="{00409A19-BAC4-4B9B-95A3-44C7A5B71700}" srcId="{4C8EC8F7-96C6-4CF8-AD03-0CAAF92F4869}" destId="{AEA849B0-973C-4C57-A420-063BF2E45490}" srcOrd="2" destOrd="0" parTransId="{9A9C2EDC-3525-4F8C-8657-E06CCA08D10E}" sibTransId="{B6112248-C37F-471D-8A6D-31215561C929}"/>
    <dgm:cxn modelId="{18F72227-50EF-466E-952B-F4B8082F3462}" srcId="{4C8EC8F7-96C6-4CF8-AD03-0CAAF92F4869}" destId="{BD9FDFA6-A8AC-4D4B-A5CC-02EF21AD23E5}" srcOrd="6" destOrd="0" parTransId="{A425B9B6-B58B-4A8A-AA42-D037B380FE51}" sibTransId="{27C39F35-D606-475A-AEDC-E4A1776A42AC}"/>
    <dgm:cxn modelId="{660B552A-CD10-4370-B7F5-369619CC45E8}" type="presOf" srcId="{FB3F737A-E8AD-456A-8DA5-CD796E76C65E}" destId="{7BD381C2-E642-4D67-AC7A-CF5721388710}" srcOrd="0" destOrd="0" presId="urn:microsoft.com/office/officeart/2005/8/layout/process5"/>
    <dgm:cxn modelId="{3402842A-23D4-45D8-AD2B-1B7FF9982E0B}" type="presOf" srcId="{36747DB8-9026-4EDC-8872-F6E773063CBB}" destId="{2EB90E73-65B0-4548-B18A-94477823331E}" srcOrd="0" destOrd="0" presId="urn:microsoft.com/office/officeart/2005/8/layout/process5"/>
    <dgm:cxn modelId="{FF3D5130-E31E-45C4-8FBF-0F15EDB95001}" type="presOf" srcId="{2A809C62-12DC-49D8-A28D-71A80EC43BB5}" destId="{0C432324-7818-48F9-B44F-ABA575CDD66C}" srcOrd="0" destOrd="0" presId="urn:microsoft.com/office/officeart/2005/8/layout/process5"/>
    <dgm:cxn modelId="{A388BC32-74B1-4049-A019-2B831D8908EE}" type="presOf" srcId="{BD9FDFA6-A8AC-4D4B-A5CC-02EF21AD23E5}" destId="{B0827AA4-93A0-4B52-912D-B14422CB1652}" srcOrd="0" destOrd="0" presId="urn:microsoft.com/office/officeart/2005/8/layout/process5"/>
    <dgm:cxn modelId="{CE61503C-143A-486D-BD8B-D6FEDA4FBE3F}" srcId="{4C8EC8F7-96C6-4CF8-AD03-0CAAF92F4869}" destId="{4E561B26-E1B9-45BF-A466-1440C476E3C8}" srcOrd="8" destOrd="0" parTransId="{9B1B1CFA-A5E1-47FF-82FA-9BD2104EE259}" sibTransId="{1F2C5EA6-2D5D-45BC-B566-D68D0D38C554}"/>
    <dgm:cxn modelId="{CFE73668-8B21-4781-B5AF-79C4779BF0CF}" type="presOf" srcId="{27C39F35-D606-475A-AEDC-E4A1776A42AC}" destId="{D6DB1670-C3C0-49D3-AD0B-40529C5A258F}" srcOrd="1" destOrd="0" presId="urn:microsoft.com/office/officeart/2005/8/layout/process5"/>
    <dgm:cxn modelId="{25E4F749-3649-4353-9B36-D9D287CE8E98}" type="presOf" srcId="{FA0C541C-944E-4CBD-85AB-4C9108A89128}" destId="{97157ABD-1E3F-48A0-BBD4-A16D3791FC4C}" srcOrd="1" destOrd="0" presId="urn:microsoft.com/office/officeart/2005/8/layout/process5"/>
    <dgm:cxn modelId="{CD7F264A-0D9C-4B96-AD15-A53847AB675C}" type="presOf" srcId="{ACE9DD24-7921-4995-9344-3B293F3034D1}" destId="{CB8EB618-63FE-4E01-99BA-A30332EEEF15}" srcOrd="0" destOrd="0" presId="urn:microsoft.com/office/officeart/2005/8/layout/process5"/>
    <dgm:cxn modelId="{F213104D-3464-4CB2-9BA3-870FE6BECE9F}" type="presOf" srcId="{729174BF-25B4-48E8-AD1D-9AB1A86BBA05}" destId="{7CD91D64-8D19-46AE-A0DB-C0A5EC9FEF6E}" srcOrd="0" destOrd="0" presId="urn:microsoft.com/office/officeart/2005/8/layout/process5"/>
    <dgm:cxn modelId="{E9DFA570-ADD2-4280-8ED1-B9EB05A9B629}" type="presOf" srcId="{5B817FA3-2385-4165-9E0D-79C61DBA3C71}" destId="{1F9EDABD-2180-4FCE-872B-BB3E0AEB3F58}" srcOrd="0" destOrd="0" presId="urn:microsoft.com/office/officeart/2005/8/layout/process5"/>
    <dgm:cxn modelId="{9CF67351-4305-437A-9899-7CC805406A24}" type="presOf" srcId="{F04CF292-A2F4-41F0-89ED-D2D873AC2A4E}" destId="{F9057D22-3FF2-4542-8CFD-EBF2E58C581F}" srcOrd="0" destOrd="0" presId="urn:microsoft.com/office/officeart/2005/8/layout/process5"/>
    <dgm:cxn modelId="{5A09CF55-605C-409D-BDC2-71DB087395B5}" type="presOf" srcId="{D554790D-1F43-48DD-AB0E-E66C673A9E7A}" destId="{E01B0D19-5D5A-497E-8AB9-2EA017769E7A}" srcOrd="0" destOrd="0" presId="urn:microsoft.com/office/officeart/2005/8/layout/process5"/>
    <dgm:cxn modelId="{8D4D8C76-91A3-4EDA-B8B5-FF054EC6533B}" type="presOf" srcId="{1F2C5EA6-2D5D-45BC-B566-D68D0D38C554}" destId="{CA95EE16-3F82-4FA4-941D-34969D3C1E7D}" srcOrd="1" destOrd="0" presId="urn:microsoft.com/office/officeart/2005/8/layout/process5"/>
    <dgm:cxn modelId="{B7B9F157-3CBD-4E08-9838-9A8644922A68}" type="presOf" srcId="{27C39F35-D606-475A-AEDC-E4A1776A42AC}" destId="{9BCA0DA2-C59D-4D0D-9B46-0807DA5683B5}" srcOrd="0" destOrd="0" presId="urn:microsoft.com/office/officeart/2005/8/layout/process5"/>
    <dgm:cxn modelId="{430C6E78-E4B5-4269-9058-1F2F705E5460}" type="presOf" srcId="{5B817FA3-2385-4165-9E0D-79C61DBA3C71}" destId="{29BF0009-2AFD-4159-9950-8C2639496D10}" srcOrd="1" destOrd="0" presId="urn:microsoft.com/office/officeart/2005/8/layout/process5"/>
    <dgm:cxn modelId="{AFB9BD59-3DC1-4983-8F6D-1DBF0D3B984E}" type="presOf" srcId="{F04CF292-A2F4-41F0-89ED-D2D873AC2A4E}" destId="{56D54ECF-6386-4355-9CBF-E1FDAE067BF0}" srcOrd="1" destOrd="0" presId="urn:microsoft.com/office/officeart/2005/8/layout/process5"/>
    <dgm:cxn modelId="{EA62578F-4406-4AF1-A618-1706624558C8}" srcId="{4C8EC8F7-96C6-4CF8-AD03-0CAAF92F4869}" destId="{D554790D-1F43-48DD-AB0E-E66C673A9E7A}" srcOrd="4" destOrd="0" parTransId="{ED5BE607-DD0F-4CE3-A596-51FB22ECA3A5}" sibTransId="{FA0C541C-944E-4CBD-85AB-4C9108A89128}"/>
    <dgm:cxn modelId="{FFC0C791-C1B5-4F00-A8C0-1F63B50438C6}" type="presOf" srcId="{D6E0F349-2819-4C5B-B559-B27985B01887}" destId="{15ABEB4B-78F9-4924-9770-B9462E42CCD4}" srcOrd="1" destOrd="0" presId="urn:microsoft.com/office/officeart/2005/8/layout/process5"/>
    <dgm:cxn modelId="{C325F694-E770-4D18-9F2A-DB12F2394492}" srcId="{4C8EC8F7-96C6-4CF8-AD03-0CAAF92F4869}" destId="{81983E6C-80B6-4278-AD15-B37ABECBE02D}" srcOrd="3" destOrd="0" parTransId="{AA0F9E38-33A3-449E-8862-E64BD0F05C42}" sibTransId="{5B817FA3-2385-4165-9E0D-79C61DBA3C71}"/>
    <dgm:cxn modelId="{9DB7A599-749B-4BF4-AFEE-FAE8A4EF1D75}" type="presOf" srcId="{AEA849B0-973C-4C57-A420-063BF2E45490}" destId="{E55C4740-E610-4E05-B44E-78F789B43304}" srcOrd="0" destOrd="0" presId="urn:microsoft.com/office/officeart/2005/8/layout/process5"/>
    <dgm:cxn modelId="{BCBCB29E-DC73-4FB6-AABB-7663239977FA}" type="presOf" srcId="{FA0C541C-944E-4CBD-85AB-4C9108A89128}" destId="{BD719632-4DB8-47AF-A94F-0B6DF8B5FA16}" srcOrd="0" destOrd="0" presId="urn:microsoft.com/office/officeart/2005/8/layout/process5"/>
    <dgm:cxn modelId="{69F4EFA0-2921-4A1B-804C-BA48F98C2FE6}" type="presOf" srcId="{B6112248-C37F-471D-8A6D-31215561C929}" destId="{7728083D-B6C7-4800-987D-90114806DDDD}" srcOrd="1" destOrd="0" presId="urn:microsoft.com/office/officeart/2005/8/layout/process5"/>
    <dgm:cxn modelId="{D0FB8BA2-70E9-4E3E-B224-29CC284F9D6F}" type="presOf" srcId="{6354D2CB-3257-4B28-BAD1-5D1AF2FE2E0D}" destId="{91C024FB-0AC9-42E1-8A15-76025E53318C}" srcOrd="0" destOrd="0" presId="urn:microsoft.com/office/officeart/2005/8/layout/process5"/>
    <dgm:cxn modelId="{AD5FD6A8-BCB3-46E2-A4DF-669253319681}" type="presOf" srcId="{316F92FB-E71A-4D87-819A-FF5266889251}" destId="{2E641A6B-993F-4666-90D4-EC6A729DC774}" srcOrd="1" destOrd="0" presId="urn:microsoft.com/office/officeart/2005/8/layout/process5"/>
    <dgm:cxn modelId="{83E30BAE-A851-45E7-8BA1-D8DEC256BA79}" type="presOf" srcId="{B6112248-C37F-471D-8A6D-31215561C929}" destId="{84008293-6E36-4D59-85EE-A3DE4130AC8B}" srcOrd="0" destOrd="0" presId="urn:microsoft.com/office/officeart/2005/8/layout/process5"/>
    <dgm:cxn modelId="{86F716B6-1445-4D8C-91BA-4594870471F7}" srcId="{4C8EC8F7-96C6-4CF8-AD03-0CAAF92F4869}" destId="{339DBDB4-B529-4B97-9500-4EE415BD49A3}" srcOrd="9" destOrd="0" parTransId="{0AF37441-A631-4742-937B-CCEC0D77B97E}" sibTransId="{AE1F3F72-3661-4E33-BF9E-5182B8D33248}"/>
    <dgm:cxn modelId="{856DA7C3-1674-45F4-8C12-8EBA9BF63318}" type="presOf" srcId="{4E561B26-E1B9-45BF-A466-1440C476E3C8}" destId="{B3A0E94A-2F9E-4B3A-A1A0-F0E5CD5D55A7}" srcOrd="0" destOrd="0" presId="urn:microsoft.com/office/officeart/2005/8/layout/process5"/>
    <dgm:cxn modelId="{C32D14C9-FDC8-442C-B620-55CA09CCDFF0}" type="presOf" srcId="{1A99C73C-2428-4957-AE17-01C4A24E0BE8}" destId="{47E79E3D-20DB-4318-A942-35B45968D8AB}" srcOrd="0" destOrd="0" presId="urn:microsoft.com/office/officeart/2005/8/layout/process5"/>
    <dgm:cxn modelId="{A66503D2-6153-40A7-88DE-130BED9A9362}" type="presOf" srcId="{D6E0F349-2819-4C5B-B559-B27985B01887}" destId="{6AC5F47A-21FD-4723-9EBF-A06A4C4B1039}" srcOrd="0" destOrd="0" presId="urn:microsoft.com/office/officeart/2005/8/layout/process5"/>
    <dgm:cxn modelId="{0961F1D9-43E6-44F4-9C3A-E45787A7A5F7}" type="presOf" srcId="{36747DB8-9026-4EDC-8872-F6E773063CBB}" destId="{26DF7EBD-33C0-4323-9CC6-D7F9C57A42FD}" srcOrd="1" destOrd="0" presId="urn:microsoft.com/office/officeart/2005/8/layout/process5"/>
    <dgm:cxn modelId="{CE754BDB-FAD0-4580-A954-259C6EB366B5}" srcId="{4C8EC8F7-96C6-4CF8-AD03-0CAAF92F4869}" destId="{E9AC8FB5-9C76-4468-90DF-3CF8E97F1C0B}" srcOrd="5" destOrd="0" parTransId="{3DD30895-5D8F-4B16-ABC8-90A7EF5E3D41}" sibTransId="{F04CF292-A2F4-41F0-89ED-D2D873AC2A4E}"/>
    <dgm:cxn modelId="{00BDC6DD-05DD-4791-A30D-79A802B546DB}" type="presOf" srcId="{AE1F3F72-3661-4E33-BF9E-5182B8D33248}" destId="{C1CEE1F2-26ED-4042-810B-319805E8B509}" srcOrd="1" destOrd="0" presId="urn:microsoft.com/office/officeart/2005/8/layout/process5"/>
    <dgm:cxn modelId="{FECB73DF-2FB4-4036-B904-A5F06724778E}" srcId="{4C8EC8F7-96C6-4CF8-AD03-0CAAF92F4869}" destId="{1A99C73C-2428-4957-AE17-01C4A24E0BE8}" srcOrd="0" destOrd="0" parTransId="{59434DFC-0878-4414-B825-84DCE029567F}" sibTransId="{2A809C62-12DC-49D8-A28D-71A80EC43BB5}"/>
    <dgm:cxn modelId="{146A26EA-9936-41DF-9F20-E459581E105F}" type="presOf" srcId="{2A809C62-12DC-49D8-A28D-71A80EC43BB5}" destId="{4F3F9D78-EDCD-46F8-BD21-B20D4336D00D}" srcOrd="1" destOrd="0" presId="urn:microsoft.com/office/officeart/2005/8/layout/process5"/>
    <dgm:cxn modelId="{B0C23FF2-600C-45B8-A295-32A130C53F76}" type="presOf" srcId="{1F2C5EA6-2D5D-45BC-B566-D68D0D38C554}" destId="{6FA472BF-C1D7-4565-93FE-9A1CA22B20A6}" srcOrd="0" destOrd="0" presId="urn:microsoft.com/office/officeart/2005/8/layout/process5"/>
    <dgm:cxn modelId="{A2656DF6-A073-4D7A-99CC-2590C41B2521}" srcId="{4C8EC8F7-96C6-4CF8-AD03-0CAAF92F4869}" destId="{6354D2CB-3257-4B28-BAD1-5D1AF2FE2E0D}" srcOrd="7" destOrd="0" parTransId="{A68B597B-E531-4A33-A8E6-473AB1467ED6}" sibTransId="{D6E0F349-2819-4C5B-B559-B27985B01887}"/>
    <dgm:cxn modelId="{F12951F8-8725-4314-857F-3AE8BD6B32A5}" srcId="{4C8EC8F7-96C6-4CF8-AD03-0CAAF92F4869}" destId="{FB3F737A-E8AD-456A-8DA5-CD796E76C65E}" srcOrd="1" destOrd="0" parTransId="{1471B5D0-F39F-4C35-8699-A4FD773D0E8E}" sibTransId="{316F92FB-E71A-4D87-819A-FF5266889251}"/>
    <dgm:cxn modelId="{59D6B85D-84BF-4E1C-913C-48EC923865FC}" type="presParOf" srcId="{B38B30A3-BF3F-447C-93FF-7C208219BEF6}" destId="{47E79E3D-20DB-4318-A942-35B45968D8AB}" srcOrd="0" destOrd="0" presId="urn:microsoft.com/office/officeart/2005/8/layout/process5"/>
    <dgm:cxn modelId="{450CCA5A-FD7A-4C3B-879D-8B6BD5BB7A21}" type="presParOf" srcId="{B38B30A3-BF3F-447C-93FF-7C208219BEF6}" destId="{0C432324-7818-48F9-B44F-ABA575CDD66C}" srcOrd="1" destOrd="0" presId="urn:microsoft.com/office/officeart/2005/8/layout/process5"/>
    <dgm:cxn modelId="{0B97C82A-3A5A-4D2C-8D90-8655EAAD1825}" type="presParOf" srcId="{0C432324-7818-48F9-B44F-ABA575CDD66C}" destId="{4F3F9D78-EDCD-46F8-BD21-B20D4336D00D}" srcOrd="0" destOrd="0" presId="urn:microsoft.com/office/officeart/2005/8/layout/process5"/>
    <dgm:cxn modelId="{D2892CFE-356E-4E22-8200-60F468EAA23E}" type="presParOf" srcId="{B38B30A3-BF3F-447C-93FF-7C208219BEF6}" destId="{7BD381C2-E642-4D67-AC7A-CF5721388710}" srcOrd="2" destOrd="0" presId="urn:microsoft.com/office/officeart/2005/8/layout/process5"/>
    <dgm:cxn modelId="{CDB29648-0EE3-4F3C-9373-AAEF3E79A956}" type="presParOf" srcId="{B38B30A3-BF3F-447C-93FF-7C208219BEF6}" destId="{16AEC84F-B7AD-4876-A742-693300973FEC}" srcOrd="3" destOrd="0" presId="urn:microsoft.com/office/officeart/2005/8/layout/process5"/>
    <dgm:cxn modelId="{6B85CDE3-ABC1-4EBF-949D-DF413FED6AE2}" type="presParOf" srcId="{16AEC84F-B7AD-4876-A742-693300973FEC}" destId="{2E641A6B-993F-4666-90D4-EC6A729DC774}" srcOrd="0" destOrd="0" presId="urn:microsoft.com/office/officeart/2005/8/layout/process5"/>
    <dgm:cxn modelId="{E8F1E7BA-420E-417A-8C62-98C4E8486D75}" type="presParOf" srcId="{B38B30A3-BF3F-447C-93FF-7C208219BEF6}" destId="{E55C4740-E610-4E05-B44E-78F789B43304}" srcOrd="4" destOrd="0" presId="urn:microsoft.com/office/officeart/2005/8/layout/process5"/>
    <dgm:cxn modelId="{88393478-2C40-4253-B727-49D5887B3216}" type="presParOf" srcId="{B38B30A3-BF3F-447C-93FF-7C208219BEF6}" destId="{84008293-6E36-4D59-85EE-A3DE4130AC8B}" srcOrd="5" destOrd="0" presId="urn:microsoft.com/office/officeart/2005/8/layout/process5"/>
    <dgm:cxn modelId="{A50CEC7A-7609-4AF4-85E8-48415FA4DC30}" type="presParOf" srcId="{84008293-6E36-4D59-85EE-A3DE4130AC8B}" destId="{7728083D-B6C7-4800-987D-90114806DDDD}" srcOrd="0" destOrd="0" presId="urn:microsoft.com/office/officeart/2005/8/layout/process5"/>
    <dgm:cxn modelId="{B82B0B99-241C-4BE3-85CD-E3746D6292BE}" type="presParOf" srcId="{B38B30A3-BF3F-447C-93FF-7C208219BEF6}" destId="{B5385888-0608-4F6A-A9DC-70A3E9DCFC71}" srcOrd="6" destOrd="0" presId="urn:microsoft.com/office/officeart/2005/8/layout/process5"/>
    <dgm:cxn modelId="{99728F72-3376-4709-87BE-6AAEE64B4C18}" type="presParOf" srcId="{B38B30A3-BF3F-447C-93FF-7C208219BEF6}" destId="{1F9EDABD-2180-4FCE-872B-BB3E0AEB3F58}" srcOrd="7" destOrd="0" presId="urn:microsoft.com/office/officeart/2005/8/layout/process5"/>
    <dgm:cxn modelId="{EBD9F645-68F3-435F-9C86-7697A07582BC}" type="presParOf" srcId="{1F9EDABD-2180-4FCE-872B-BB3E0AEB3F58}" destId="{29BF0009-2AFD-4159-9950-8C2639496D10}" srcOrd="0" destOrd="0" presId="urn:microsoft.com/office/officeart/2005/8/layout/process5"/>
    <dgm:cxn modelId="{040A1AD0-7C7B-4390-8A3C-09BA877CA44F}" type="presParOf" srcId="{B38B30A3-BF3F-447C-93FF-7C208219BEF6}" destId="{E01B0D19-5D5A-497E-8AB9-2EA017769E7A}" srcOrd="8" destOrd="0" presId="urn:microsoft.com/office/officeart/2005/8/layout/process5"/>
    <dgm:cxn modelId="{F1E0D3ED-731F-4095-898E-E9DA526309BA}" type="presParOf" srcId="{B38B30A3-BF3F-447C-93FF-7C208219BEF6}" destId="{BD719632-4DB8-47AF-A94F-0B6DF8B5FA16}" srcOrd="9" destOrd="0" presId="urn:microsoft.com/office/officeart/2005/8/layout/process5"/>
    <dgm:cxn modelId="{E289C4A0-917F-4253-BF6A-9B0D7EEFD709}" type="presParOf" srcId="{BD719632-4DB8-47AF-A94F-0B6DF8B5FA16}" destId="{97157ABD-1E3F-48A0-BBD4-A16D3791FC4C}" srcOrd="0" destOrd="0" presId="urn:microsoft.com/office/officeart/2005/8/layout/process5"/>
    <dgm:cxn modelId="{A204C3DF-8091-4F93-91D6-6C02341E635C}" type="presParOf" srcId="{B38B30A3-BF3F-447C-93FF-7C208219BEF6}" destId="{013B8746-7A59-44D1-9B41-EBE88219AAAA}" srcOrd="10" destOrd="0" presId="urn:microsoft.com/office/officeart/2005/8/layout/process5"/>
    <dgm:cxn modelId="{2FD49C71-D35B-4D3E-971D-708EFC3CA91C}" type="presParOf" srcId="{B38B30A3-BF3F-447C-93FF-7C208219BEF6}" destId="{F9057D22-3FF2-4542-8CFD-EBF2E58C581F}" srcOrd="11" destOrd="0" presId="urn:microsoft.com/office/officeart/2005/8/layout/process5"/>
    <dgm:cxn modelId="{158801C4-5A41-4B83-AD9F-1A14C26920CB}" type="presParOf" srcId="{F9057D22-3FF2-4542-8CFD-EBF2E58C581F}" destId="{56D54ECF-6386-4355-9CBF-E1FDAE067BF0}" srcOrd="0" destOrd="0" presId="urn:microsoft.com/office/officeart/2005/8/layout/process5"/>
    <dgm:cxn modelId="{E1E45CCD-FF1C-4EFE-B106-B465A528C553}" type="presParOf" srcId="{B38B30A3-BF3F-447C-93FF-7C208219BEF6}" destId="{B0827AA4-93A0-4B52-912D-B14422CB1652}" srcOrd="12" destOrd="0" presId="urn:microsoft.com/office/officeart/2005/8/layout/process5"/>
    <dgm:cxn modelId="{127E8699-C768-44FE-A5A8-F609FB9104C4}" type="presParOf" srcId="{B38B30A3-BF3F-447C-93FF-7C208219BEF6}" destId="{9BCA0DA2-C59D-4D0D-9B46-0807DA5683B5}" srcOrd="13" destOrd="0" presId="urn:microsoft.com/office/officeart/2005/8/layout/process5"/>
    <dgm:cxn modelId="{5F7E6866-8632-4E87-BFAF-8BDC49FC1C51}" type="presParOf" srcId="{9BCA0DA2-C59D-4D0D-9B46-0807DA5683B5}" destId="{D6DB1670-C3C0-49D3-AD0B-40529C5A258F}" srcOrd="0" destOrd="0" presId="urn:microsoft.com/office/officeart/2005/8/layout/process5"/>
    <dgm:cxn modelId="{AEEBB960-D2EA-4562-BC56-58105306A094}" type="presParOf" srcId="{B38B30A3-BF3F-447C-93FF-7C208219BEF6}" destId="{91C024FB-0AC9-42E1-8A15-76025E53318C}" srcOrd="14" destOrd="0" presId="urn:microsoft.com/office/officeart/2005/8/layout/process5"/>
    <dgm:cxn modelId="{6951FAEC-ADBF-4680-B6A9-EF07D4682A46}" type="presParOf" srcId="{B38B30A3-BF3F-447C-93FF-7C208219BEF6}" destId="{6AC5F47A-21FD-4723-9EBF-A06A4C4B1039}" srcOrd="15" destOrd="0" presId="urn:microsoft.com/office/officeart/2005/8/layout/process5"/>
    <dgm:cxn modelId="{91EED7C8-8BE1-4AAA-BD5B-A656269F6B84}" type="presParOf" srcId="{6AC5F47A-21FD-4723-9EBF-A06A4C4B1039}" destId="{15ABEB4B-78F9-4924-9770-B9462E42CCD4}" srcOrd="0" destOrd="0" presId="urn:microsoft.com/office/officeart/2005/8/layout/process5"/>
    <dgm:cxn modelId="{CD18EF18-FC8C-43EE-91CB-35613F5B57AC}" type="presParOf" srcId="{B38B30A3-BF3F-447C-93FF-7C208219BEF6}" destId="{B3A0E94A-2F9E-4B3A-A1A0-F0E5CD5D55A7}" srcOrd="16" destOrd="0" presId="urn:microsoft.com/office/officeart/2005/8/layout/process5"/>
    <dgm:cxn modelId="{127E9D43-C6F1-4A64-9F5F-348A51A63136}" type="presParOf" srcId="{B38B30A3-BF3F-447C-93FF-7C208219BEF6}" destId="{6FA472BF-C1D7-4565-93FE-9A1CA22B20A6}" srcOrd="17" destOrd="0" presId="urn:microsoft.com/office/officeart/2005/8/layout/process5"/>
    <dgm:cxn modelId="{1EE5E11E-0188-4BB8-9FAA-0427348ED9E7}" type="presParOf" srcId="{6FA472BF-C1D7-4565-93FE-9A1CA22B20A6}" destId="{CA95EE16-3F82-4FA4-941D-34969D3C1E7D}" srcOrd="0" destOrd="0" presId="urn:microsoft.com/office/officeart/2005/8/layout/process5"/>
    <dgm:cxn modelId="{A2E884EE-F075-42F6-B1B8-AC57C4EF8ECB}" type="presParOf" srcId="{B38B30A3-BF3F-447C-93FF-7C208219BEF6}" destId="{154280BC-ED6D-49AF-B2B3-9060837EBB3B}" srcOrd="18" destOrd="0" presId="urn:microsoft.com/office/officeart/2005/8/layout/process5"/>
    <dgm:cxn modelId="{303A36B8-B75F-4769-A5AA-33DC3DB95084}" type="presParOf" srcId="{B38B30A3-BF3F-447C-93FF-7C208219BEF6}" destId="{EB52FF0B-1901-48AF-8E5C-BBFEB18A3DDF}" srcOrd="19" destOrd="0" presId="urn:microsoft.com/office/officeart/2005/8/layout/process5"/>
    <dgm:cxn modelId="{AF872484-D0A0-4BA6-A341-527E4F875BA8}" type="presParOf" srcId="{EB52FF0B-1901-48AF-8E5C-BBFEB18A3DDF}" destId="{C1CEE1F2-26ED-4042-810B-319805E8B509}" srcOrd="0" destOrd="0" presId="urn:microsoft.com/office/officeart/2005/8/layout/process5"/>
    <dgm:cxn modelId="{321BED47-F301-4907-AFA1-A3D089AC479F}" type="presParOf" srcId="{B38B30A3-BF3F-447C-93FF-7C208219BEF6}" destId="{7CD91D64-8D19-46AE-A0DB-C0A5EC9FEF6E}" srcOrd="20" destOrd="0" presId="urn:microsoft.com/office/officeart/2005/8/layout/process5"/>
    <dgm:cxn modelId="{EE4315C2-D2AB-4A25-AEF4-0A78C2E28FD8}" type="presParOf" srcId="{B38B30A3-BF3F-447C-93FF-7C208219BEF6}" destId="{2EB90E73-65B0-4548-B18A-94477823331E}" srcOrd="21" destOrd="0" presId="urn:microsoft.com/office/officeart/2005/8/layout/process5"/>
    <dgm:cxn modelId="{B8A9FF0B-722E-4CE8-90E7-5FCA68E44B39}" type="presParOf" srcId="{2EB90E73-65B0-4548-B18A-94477823331E}" destId="{26DF7EBD-33C0-4323-9CC6-D7F9C57A42FD}" srcOrd="0" destOrd="0" presId="urn:microsoft.com/office/officeart/2005/8/layout/process5"/>
    <dgm:cxn modelId="{9550389F-740D-4DC4-BADC-23526D332820}" type="presParOf" srcId="{B38B30A3-BF3F-447C-93FF-7C208219BEF6}" destId="{CB8EB618-63FE-4E01-99BA-A30332EEEF15}" srcOrd="2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CE014E-DB2D-47A6-86F4-700744BA19E2}"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D5E789D9-D9A2-45AC-BAF9-1308191BA789}">
      <dgm:prSet/>
      <dgm:spPr/>
      <dgm:t>
        <a:bodyPr/>
        <a:lstStyle/>
        <a:p>
          <a:r>
            <a:rPr lang="en-US" dirty="0"/>
            <a:t>Research and Selection</a:t>
          </a:r>
        </a:p>
      </dgm:t>
    </dgm:pt>
    <dgm:pt modelId="{6D2538D1-07F6-4AD0-A180-0652C7ED8A0F}" type="parTrans" cxnId="{D2E2B977-38C3-4B6F-ABF6-6DF60DD5A34A}">
      <dgm:prSet/>
      <dgm:spPr/>
      <dgm:t>
        <a:bodyPr/>
        <a:lstStyle/>
        <a:p>
          <a:endParaRPr lang="en-US"/>
        </a:p>
      </dgm:t>
    </dgm:pt>
    <dgm:pt modelId="{A9AFE83E-6D8C-4421-B047-95AE8E9BCF60}" type="sibTrans" cxnId="{D2E2B977-38C3-4B6F-ABF6-6DF60DD5A34A}">
      <dgm:prSet/>
      <dgm:spPr/>
      <dgm:t>
        <a:bodyPr/>
        <a:lstStyle/>
        <a:p>
          <a:endParaRPr lang="en-US"/>
        </a:p>
      </dgm:t>
    </dgm:pt>
    <dgm:pt modelId="{E1E0C50E-73C0-4257-9C39-B671885BAC98}">
      <dgm:prSet/>
      <dgm:spPr/>
      <dgm:t>
        <a:bodyPr/>
        <a:lstStyle/>
        <a:p>
          <a:r>
            <a:rPr lang="en-US" dirty="0"/>
            <a:t>Step 1</a:t>
          </a:r>
        </a:p>
      </dgm:t>
    </dgm:pt>
    <dgm:pt modelId="{265FF296-A501-4605-A529-6339EC9F44E3}" type="parTrans" cxnId="{D1991ACA-DCBF-4823-ADED-C9E347102AC5}">
      <dgm:prSet/>
      <dgm:spPr/>
      <dgm:t>
        <a:bodyPr/>
        <a:lstStyle/>
        <a:p>
          <a:endParaRPr lang="en-US"/>
        </a:p>
      </dgm:t>
    </dgm:pt>
    <dgm:pt modelId="{B5361973-B6A4-4EEE-9E68-57D97A89887D}" type="sibTrans" cxnId="{D1991ACA-DCBF-4823-ADED-C9E347102AC5}">
      <dgm:prSet/>
      <dgm:spPr/>
      <dgm:t>
        <a:bodyPr/>
        <a:lstStyle/>
        <a:p>
          <a:endParaRPr lang="en-US"/>
        </a:p>
      </dgm:t>
    </dgm:pt>
    <dgm:pt modelId="{8995164A-B2E1-4D50-9BDF-8B1F485C4209}">
      <dgm:prSet/>
      <dgm:spPr/>
      <dgm:t>
        <a:bodyPr/>
        <a:lstStyle/>
        <a:p>
          <a:r>
            <a:rPr lang="en-US" dirty="0"/>
            <a:t>Planning</a:t>
          </a:r>
        </a:p>
      </dgm:t>
    </dgm:pt>
    <dgm:pt modelId="{3BFA6CDF-23F9-4663-9B2D-E043E53E6291}" type="parTrans" cxnId="{C3B84390-2EDA-4BE1-A687-EB7CA7F66BD1}">
      <dgm:prSet/>
      <dgm:spPr/>
      <dgm:t>
        <a:bodyPr/>
        <a:lstStyle/>
        <a:p>
          <a:endParaRPr lang="en-US"/>
        </a:p>
      </dgm:t>
    </dgm:pt>
    <dgm:pt modelId="{28D1F382-4B8E-4620-AFD6-079E8F343E6C}" type="sibTrans" cxnId="{C3B84390-2EDA-4BE1-A687-EB7CA7F66BD1}">
      <dgm:prSet/>
      <dgm:spPr/>
      <dgm:t>
        <a:bodyPr/>
        <a:lstStyle/>
        <a:p>
          <a:endParaRPr lang="en-US"/>
        </a:p>
      </dgm:t>
    </dgm:pt>
    <dgm:pt modelId="{47EAC16E-AC39-45F6-B4E8-84B68C6ACCC2}">
      <dgm:prSet/>
      <dgm:spPr/>
      <dgm:t>
        <a:bodyPr/>
        <a:lstStyle/>
        <a:p>
          <a:r>
            <a:rPr lang="en-US" dirty="0"/>
            <a:t>Step 2</a:t>
          </a:r>
        </a:p>
      </dgm:t>
    </dgm:pt>
    <dgm:pt modelId="{BBD28229-8D64-4860-AED0-41D2066FCD99}" type="parTrans" cxnId="{40840618-55C4-4477-B692-0C7455559239}">
      <dgm:prSet/>
      <dgm:spPr/>
      <dgm:t>
        <a:bodyPr/>
        <a:lstStyle/>
        <a:p>
          <a:endParaRPr lang="en-US"/>
        </a:p>
      </dgm:t>
    </dgm:pt>
    <dgm:pt modelId="{DC96452D-EDE6-4BD3-8C45-4F9F9CCC7D55}" type="sibTrans" cxnId="{40840618-55C4-4477-B692-0C7455559239}">
      <dgm:prSet/>
      <dgm:spPr/>
      <dgm:t>
        <a:bodyPr/>
        <a:lstStyle/>
        <a:p>
          <a:endParaRPr lang="en-US"/>
        </a:p>
      </dgm:t>
    </dgm:pt>
    <dgm:pt modelId="{D485112C-53F1-4CDF-942F-B3178A5D5DC8}">
      <dgm:prSet/>
      <dgm:spPr/>
      <dgm:t>
        <a:bodyPr/>
        <a:lstStyle/>
        <a:p>
          <a:r>
            <a:rPr lang="en-US" dirty="0"/>
            <a:t>Production</a:t>
          </a:r>
        </a:p>
      </dgm:t>
    </dgm:pt>
    <dgm:pt modelId="{22ABC1AE-285A-4722-9410-15484FBDCFEB}" type="parTrans" cxnId="{85026580-A207-4714-B750-3885A510DE66}">
      <dgm:prSet/>
      <dgm:spPr/>
      <dgm:t>
        <a:bodyPr/>
        <a:lstStyle/>
        <a:p>
          <a:endParaRPr lang="en-US"/>
        </a:p>
      </dgm:t>
    </dgm:pt>
    <dgm:pt modelId="{B4B81C00-2857-479E-8B14-1A525E31343F}" type="sibTrans" cxnId="{85026580-A207-4714-B750-3885A510DE66}">
      <dgm:prSet/>
      <dgm:spPr/>
      <dgm:t>
        <a:bodyPr/>
        <a:lstStyle/>
        <a:p>
          <a:endParaRPr lang="en-US"/>
        </a:p>
      </dgm:t>
    </dgm:pt>
    <dgm:pt modelId="{4491FF9F-1E44-4C36-BC2C-5B55ED600E79}">
      <dgm:prSet/>
      <dgm:spPr/>
      <dgm:t>
        <a:bodyPr/>
        <a:lstStyle/>
        <a:p>
          <a:r>
            <a:rPr lang="en-US" dirty="0"/>
            <a:t>Step 3</a:t>
          </a:r>
        </a:p>
      </dgm:t>
    </dgm:pt>
    <dgm:pt modelId="{C48EADD7-6584-4B55-A178-B27F9427FBFF}" type="parTrans" cxnId="{51BC6168-8189-4D31-A2D9-BDF517434D28}">
      <dgm:prSet/>
      <dgm:spPr/>
      <dgm:t>
        <a:bodyPr/>
        <a:lstStyle/>
        <a:p>
          <a:endParaRPr lang="en-US"/>
        </a:p>
      </dgm:t>
    </dgm:pt>
    <dgm:pt modelId="{3AF71B4F-B5EB-4800-9258-CB2378F73949}" type="sibTrans" cxnId="{51BC6168-8189-4D31-A2D9-BDF517434D28}">
      <dgm:prSet/>
      <dgm:spPr/>
      <dgm:t>
        <a:bodyPr/>
        <a:lstStyle/>
        <a:p>
          <a:endParaRPr lang="en-US"/>
        </a:p>
      </dgm:t>
    </dgm:pt>
    <dgm:pt modelId="{31ED2C1C-0880-40EC-A423-099FDCE71E06}">
      <dgm:prSet/>
      <dgm:spPr/>
      <dgm:t>
        <a:bodyPr/>
        <a:lstStyle/>
        <a:p>
          <a:r>
            <a:rPr lang="en-US" dirty="0"/>
            <a:t>Debugging</a:t>
          </a:r>
        </a:p>
      </dgm:t>
    </dgm:pt>
    <dgm:pt modelId="{A16039F0-30E5-4560-9474-39EC3D2AABCA}" type="parTrans" cxnId="{F50FA90C-013A-44B7-88F0-85B27A41EB0E}">
      <dgm:prSet/>
      <dgm:spPr/>
      <dgm:t>
        <a:bodyPr/>
        <a:lstStyle/>
        <a:p>
          <a:endParaRPr lang="en-US"/>
        </a:p>
      </dgm:t>
    </dgm:pt>
    <dgm:pt modelId="{57544F5F-76F6-4E7F-8253-C3188E34C793}" type="sibTrans" cxnId="{F50FA90C-013A-44B7-88F0-85B27A41EB0E}">
      <dgm:prSet/>
      <dgm:spPr/>
      <dgm:t>
        <a:bodyPr/>
        <a:lstStyle/>
        <a:p>
          <a:endParaRPr lang="en-US"/>
        </a:p>
      </dgm:t>
    </dgm:pt>
    <dgm:pt modelId="{A2F32125-C464-489F-89BB-DE0D10D70265}">
      <dgm:prSet/>
      <dgm:spPr/>
      <dgm:t>
        <a:bodyPr/>
        <a:lstStyle/>
        <a:p>
          <a:r>
            <a:rPr lang="en-US" dirty="0"/>
            <a:t>Step 4</a:t>
          </a:r>
        </a:p>
      </dgm:t>
    </dgm:pt>
    <dgm:pt modelId="{A0E5D105-DDF5-410B-8ED4-022D15E38074}" type="parTrans" cxnId="{ED10C428-44B9-4300-83B0-3B1D6121FB5E}">
      <dgm:prSet/>
      <dgm:spPr/>
      <dgm:t>
        <a:bodyPr/>
        <a:lstStyle/>
        <a:p>
          <a:endParaRPr lang="en-US"/>
        </a:p>
      </dgm:t>
    </dgm:pt>
    <dgm:pt modelId="{2BDFDA0D-59DC-4E95-92BD-8F5AF89272B5}" type="sibTrans" cxnId="{ED10C428-44B9-4300-83B0-3B1D6121FB5E}">
      <dgm:prSet/>
      <dgm:spPr/>
      <dgm:t>
        <a:bodyPr/>
        <a:lstStyle/>
        <a:p>
          <a:endParaRPr lang="en-US"/>
        </a:p>
      </dgm:t>
    </dgm:pt>
    <dgm:pt modelId="{4F2FB9C6-312C-47C7-BB77-7ED6F2F70DCA}">
      <dgm:prSet/>
      <dgm:spPr/>
      <dgm:t>
        <a:bodyPr/>
        <a:lstStyle/>
        <a:p>
          <a:r>
            <a:rPr lang="en-US" dirty="0"/>
            <a:t>Deployment</a:t>
          </a:r>
        </a:p>
      </dgm:t>
    </dgm:pt>
    <dgm:pt modelId="{72E6154B-0A6D-417F-A16E-9D7A03410B8E}" type="parTrans" cxnId="{93337F75-7E8E-4352-A330-D38DDBDCE76E}">
      <dgm:prSet/>
      <dgm:spPr/>
      <dgm:t>
        <a:bodyPr/>
        <a:lstStyle/>
        <a:p>
          <a:endParaRPr lang="en-US"/>
        </a:p>
      </dgm:t>
    </dgm:pt>
    <dgm:pt modelId="{E764E8C1-D1B5-4274-AC76-1CA42E81A121}" type="sibTrans" cxnId="{93337F75-7E8E-4352-A330-D38DDBDCE76E}">
      <dgm:prSet/>
      <dgm:spPr/>
      <dgm:t>
        <a:bodyPr/>
        <a:lstStyle/>
        <a:p>
          <a:endParaRPr lang="en-US"/>
        </a:p>
      </dgm:t>
    </dgm:pt>
    <dgm:pt modelId="{F78B66B4-FD07-4FFD-BFA3-AEA01E4360A3}">
      <dgm:prSet/>
      <dgm:spPr/>
      <dgm:t>
        <a:bodyPr/>
        <a:lstStyle/>
        <a:p>
          <a:r>
            <a:rPr lang="en-US" dirty="0"/>
            <a:t>Final Step</a:t>
          </a:r>
        </a:p>
      </dgm:t>
    </dgm:pt>
    <dgm:pt modelId="{3D558B3E-6322-4417-BE17-0F866D656D03}" type="parTrans" cxnId="{D5B4DC20-62C9-429E-B28E-FC004368277E}">
      <dgm:prSet/>
      <dgm:spPr/>
      <dgm:t>
        <a:bodyPr/>
        <a:lstStyle/>
        <a:p>
          <a:endParaRPr lang="en-US"/>
        </a:p>
      </dgm:t>
    </dgm:pt>
    <dgm:pt modelId="{D04DD5D8-ADA5-4239-B08D-0CD13B21311E}" type="sibTrans" cxnId="{D5B4DC20-62C9-429E-B28E-FC004368277E}">
      <dgm:prSet/>
      <dgm:spPr/>
      <dgm:t>
        <a:bodyPr/>
        <a:lstStyle/>
        <a:p>
          <a:endParaRPr lang="en-US"/>
        </a:p>
      </dgm:t>
    </dgm:pt>
    <dgm:pt modelId="{A0E6F7FD-DD4F-484F-B7DC-2BA5360E1D83}" type="pres">
      <dgm:prSet presAssocID="{9FCE014E-DB2D-47A6-86F4-700744BA19E2}" presName="Name0" presStyleCnt="0">
        <dgm:presLayoutVars>
          <dgm:chMax/>
          <dgm:chPref/>
          <dgm:animLvl val="lvl"/>
        </dgm:presLayoutVars>
      </dgm:prSet>
      <dgm:spPr/>
    </dgm:pt>
    <dgm:pt modelId="{28CE87F3-D035-4F09-BA11-902B22F5AECB}" type="pres">
      <dgm:prSet presAssocID="{D5E789D9-D9A2-45AC-BAF9-1308191BA789}" presName="composite" presStyleCnt="0"/>
      <dgm:spPr/>
    </dgm:pt>
    <dgm:pt modelId="{FE37CCA9-9284-4292-A879-848593CAEC9D}" type="pres">
      <dgm:prSet presAssocID="{D5E789D9-D9A2-45AC-BAF9-1308191BA789}" presName="Parent1" presStyleLbl="alignNode1" presStyleIdx="0" presStyleCnt="5">
        <dgm:presLayoutVars>
          <dgm:chMax val="1"/>
          <dgm:chPref val="1"/>
          <dgm:bulletEnabled val="1"/>
        </dgm:presLayoutVars>
      </dgm:prSet>
      <dgm:spPr/>
    </dgm:pt>
    <dgm:pt modelId="{E2A4ADA9-7498-4652-8D05-C83496543190}" type="pres">
      <dgm:prSet presAssocID="{D5E789D9-D9A2-45AC-BAF9-1308191BA789}" presName="Childtext1" presStyleLbl="revTx" presStyleIdx="0" presStyleCnt="5">
        <dgm:presLayoutVars>
          <dgm:chMax val="0"/>
          <dgm:chPref val="0"/>
          <dgm:bulletEnabled/>
        </dgm:presLayoutVars>
      </dgm:prSet>
      <dgm:spPr/>
    </dgm:pt>
    <dgm:pt modelId="{38F996AC-03C8-4936-B4E9-AAD75BB81A7B}" type="pres">
      <dgm:prSet presAssocID="{D5E789D9-D9A2-45AC-BAF9-1308191BA789}" presName="ConnectLine" presStyleLbl="sibTrans1D1" presStyleIdx="0" presStyleCnt="5"/>
      <dgm:spPr>
        <a:noFill/>
        <a:ln w="12700" cap="rnd" cmpd="sng" algn="ctr">
          <a:solidFill>
            <a:schemeClr val="accent1">
              <a:hueOff val="0"/>
              <a:satOff val="0"/>
              <a:lumOff val="0"/>
              <a:alphaOff val="0"/>
            </a:schemeClr>
          </a:solidFill>
          <a:prstDash val="dash"/>
        </a:ln>
        <a:effectLst/>
      </dgm:spPr>
    </dgm:pt>
    <dgm:pt modelId="{C4270078-E4AD-452C-9053-56957076CB72}" type="pres">
      <dgm:prSet presAssocID="{D5E789D9-D9A2-45AC-BAF9-1308191BA789}" presName="ConnectLineEnd" presStyleLbl="node1" presStyleIdx="0" presStyleCnt="5"/>
      <dgm:spPr/>
    </dgm:pt>
    <dgm:pt modelId="{1586335D-C468-451D-985C-9F3D8F0984E1}" type="pres">
      <dgm:prSet presAssocID="{D5E789D9-D9A2-45AC-BAF9-1308191BA789}" presName="EmptyPane" presStyleCnt="0"/>
      <dgm:spPr/>
    </dgm:pt>
    <dgm:pt modelId="{37EF2938-C35C-4419-90BD-A75A5B3F9E57}" type="pres">
      <dgm:prSet presAssocID="{A9AFE83E-6D8C-4421-B047-95AE8E9BCF60}" presName="spaceBetweenRectangles" presStyleLbl="fgAcc1" presStyleIdx="0" presStyleCnt="4"/>
      <dgm:spPr/>
    </dgm:pt>
    <dgm:pt modelId="{039ED2BB-CCCF-4C28-BDDF-A5CC8BAEC7C0}" type="pres">
      <dgm:prSet presAssocID="{8995164A-B2E1-4D50-9BDF-8B1F485C4209}" presName="composite" presStyleCnt="0"/>
      <dgm:spPr/>
    </dgm:pt>
    <dgm:pt modelId="{99EE0172-308E-4E7D-809D-ADEFD0F4FC74}" type="pres">
      <dgm:prSet presAssocID="{8995164A-B2E1-4D50-9BDF-8B1F485C4209}" presName="Parent1" presStyleLbl="alignNode1" presStyleIdx="1" presStyleCnt="5">
        <dgm:presLayoutVars>
          <dgm:chMax val="1"/>
          <dgm:chPref val="1"/>
          <dgm:bulletEnabled val="1"/>
        </dgm:presLayoutVars>
      </dgm:prSet>
      <dgm:spPr/>
    </dgm:pt>
    <dgm:pt modelId="{CC7D06F0-6964-4AB7-AC20-7308EDF5AC1C}" type="pres">
      <dgm:prSet presAssocID="{8995164A-B2E1-4D50-9BDF-8B1F485C4209}" presName="Childtext1" presStyleLbl="revTx" presStyleIdx="1" presStyleCnt="5">
        <dgm:presLayoutVars>
          <dgm:chMax val="0"/>
          <dgm:chPref val="0"/>
          <dgm:bulletEnabled/>
        </dgm:presLayoutVars>
      </dgm:prSet>
      <dgm:spPr/>
    </dgm:pt>
    <dgm:pt modelId="{ABF04633-E89E-4A72-8B8C-50D391BA3C26}" type="pres">
      <dgm:prSet presAssocID="{8995164A-B2E1-4D50-9BDF-8B1F485C4209}" presName="ConnectLine" presStyleLbl="sibTrans1D1" presStyleIdx="1" presStyleCnt="5"/>
      <dgm:spPr>
        <a:noFill/>
        <a:ln w="12700" cap="rnd" cmpd="sng" algn="ctr">
          <a:solidFill>
            <a:schemeClr val="accent1">
              <a:hueOff val="0"/>
              <a:satOff val="0"/>
              <a:lumOff val="0"/>
              <a:alphaOff val="0"/>
            </a:schemeClr>
          </a:solidFill>
          <a:prstDash val="dash"/>
        </a:ln>
        <a:effectLst/>
      </dgm:spPr>
    </dgm:pt>
    <dgm:pt modelId="{DA16B8E0-AEA5-4237-BC93-75EE796AF733}" type="pres">
      <dgm:prSet presAssocID="{8995164A-B2E1-4D50-9BDF-8B1F485C4209}" presName="ConnectLineEnd" presStyleLbl="node1" presStyleIdx="1" presStyleCnt="5"/>
      <dgm:spPr/>
    </dgm:pt>
    <dgm:pt modelId="{78362912-A67E-4E3C-87B8-9C77B716A073}" type="pres">
      <dgm:prSet presAssocID="{8995164A-B2E1-4D50-9BDF-8B1F485C4209}" presName="EmptyPane" presStyleCnt="0"/>
      <dgm:spPr/>
    </dgm:pt>
    <dgm:pt modelId="{DEF8ADEE-3CDD-481C-92FD-7B762B5FF6C9}" type="pres">
      <dgm:prSet presAssocID="{28D1F382-4B8E-4620-AFD6-079E8F343E6C}" presName="spaceBetweenRectangles" presStyleLbl="fgAcc1" presStyleIdx="1" presStyleCnt="4"/>
      <dgm:spPr/>
    </dgm:pt>
    <dgm:pt modelId="{2F55FC45-6B82-4E4F-A393-B1A557451D0E}" type="pres">
      <dgm:prSet presAssocID="{D485112C-53F1-4CDF-942F-B3178A5D5DC8}" presName="composite" presStyleCnt="0"/>
      <dgm:spPr/>
    </dgm:pt>
    <dgm:pt modelId="{72A03881-9797-4744-B913-19C7215C5AD9}" type="pres">
      <dgm:prSet presAssocID="{D485112C-53F1-4CDF-942F-B3178A5D5DC8}" presName="Parent1" presStyleLbl="alignNode1" presStyleIdx="2" presStyleCnt="5">
        <dgm:presLayoutVars>
          <dgm:chMax val="1"/>
          <dgm:chPref val="1"/>
          <dgm:bulletEnabled val="1"/>
        </dgm:presLayoutVars>
      </dgm:prSet>
      <dgm:spPr/>
    </dgm:pt>
    <dgm:pt modelId="{265FD741-EB30-48CC-A9E9-1207EC542954}" type="pres">
      <dgm:prSet presAssocID="{D485112C-53F1-4CDF-942F-B3178A5D5DC8}" presName="Childtext1" presStyleLbl="revTx" presStyleIdx="2" presStyleCnt="5">
        <dgm:presLayoutVars>
          <dgm:chMax val="0"/>
          <dgm:chPref val="0"/>
          <dgm:bulletEnabled/>
        </dgm:presLayoutVars>
      </dgm:prSet>
      <dgm:spPr/>
    </dgm:pt>
    <dgm:pt modelId="{13F8CA31-08BC-4A12-B5BF-EB8C89B7862E}" type="pres">
      <dgm:prSet presAssocID="{D485112C-53F1-4CDF-942F-B3178A5D5DC8}" presName="ConnectLine" presStyleLbl="sibTrans1D1" presStyleIdx="2" presStyleCnt="5"/>
      <dgm:spPr>
        <a:noFill/>
        <a:ln w="12700" cap="rnd" cmpd="sng" algn="ctr">
          <a:solidFill>
            <a:schemeClr val="accent1">
              <a:hueOff val="0"/>
              <a:satOff val="0"/>
              <a:lumOff val="0"/>
              <a:alphaOff val="0"/>
            </a:schemeClr>
          </a:solidFill>
          <a:prstDash val="dash"/>
        </a:ln>
        <a:effectLst/>
      </dgm:spPr>
    </dgm:pt>
    <dgm:pt modelId="{5D750D68-19A3-43DE-948A-83E7CC1EA949}" type="pres">
      <dgm:prSet presAssocID="{D485112C-53F1-4CDF-942F-B3178A5D5DC8}" presName="ConnectLineEnd" presStyleLbl="node1" presStyleIdx="2" presStyleCnt="5"/>
      <dgm:spPr/>
    </dgm:pt>
    <dgm:pt modelId="{84214BC3-D534-4B20-891E-D5C55C7C6F72}" type="pres">
      <dgm:prSet presAssocID="{D485112C-53F1-4CDF-942F-B3178A5D5DC8}" presName="EmptyPane" presStyleCnt="0"/>
      <dgm:spPr/>
    </dgm:pt>
    <dgm:pt modelId="{F6AE1320-CDD3-4A7A-82B3-B5FC2587C227}" type="pres">
      <dgm:prSet presAssocID="{B4B81C00-2857-479E-8B14-1A525E31343F}" presName="spaceBetweenRectangles" presStyleLbl="fgAcc1" presStyleIdx="2" presStyleCnt="4"/>
      <dgm:spPr/>
    </dgm:pt>
    <dgm:pt modelId="{E88F9B48-81AE-4FB2-AAA1-762C5CC02124}" type="pres">
      <dgm:prSet presAssocID="{31ED2C1C-0880-40EC-A423-099FDCE71E06}" presName="composite" presStyleCnt="0"/>
      <dgm:spPr/>
    </dgm:pt>
    <dgm:pt modelId="{4C98A312-231E-4EE3-A8C4-F7E13524E89E}" type="pres">
      <dgm:prSet presAssocID="{31ED2C1C-0880-40EC-A423-099FDCE71E06}" presName="Parent1" presStyleLbl="alignNode1" presStyleIdx="3" presStyleCnt="5">
        <dgm:presLayoutVars>
          <dgm:chMax val="1"/>
          <dgm:chPref val="1"/>
          <dgm:bulletEnabled val="1"/>
        </dgm:presLayoutVars>
      </dgm:prSet>
      <dgm:spPr/>
    </dgm:pt>
    <dgm:pt modelId="{951D8B04-B000-4931-803C-0068D393471A}" type="pres">
      <dgm:prSet presAssocID="{31ED2C1C-0880-40EC-A423-099FDCE71E06}" presName="Childtext1" presStyleLbl="revTx" presStyleIdx="3" presStyleCnt="5">
        <dgm:presLayoutVars>
          <dgm:chMax val="0"/>
          <dgm:chPref val="0"/>
          <dgm:bulletEnabled/>
        </dgm:presLayoutVars>
      </dgm:prSet>
      <dgm:spPr/>
    </dgm:pt>
    <dgm:pt modelId="{19AF2603-3B47-4AEE-A9F8-E73016B26E20}" type="pres">
      <dgm:prSet presAssocID="{31ED2C1C-0880-40EC-A423-099FDCE71E06}" presName="ConnectLine" presStyleLbl="sibTrans1D1" presStyleIdx="3" presStyleCnt="5"/>
      <dgm:spPr>
        <a:noFill/>
        <a:ln w="12700" cap="rnd" cmpd="sng" algn="ctr">
          <a:solidFill>
            <a:schemeClr val="accent1">
              <a:hueOff val="0"/>
              <a:satOff val="0"/>
              <a:lumOff val="0"/>
              <a:alphaOff val="0"/>
            </a:schemeClr>
          </a:solidFill>
          <a:prstDash val="dash"/>
        </a:ln>
        <a:effectLst/>
      </dgm:spPr>
    </dgm:pt>
    <dgm:pt modelId="{4B8B24CE-72AB-4EED-898A-0F10FFC56F4F}" type="pres">
      <dgm:prSet presAssocID="{31ED2C1C-0880-40EC-A423-099FDCE71E06}" presName="ConnectLineEnd" presStyleLbl="node1" presStyleIdx="3" presStyleCnt="5"/>
      <dgm:spPr/>
    </dgm:pt>
    <dgm:pt modelId="{BAEF60F4-4F9C-474B-9E53-208E293B8CCD}" type="pres">
      <dgm:prSet presAssocID="{31ED2C1C-0880-40EC-A423-099FDCE71E06}" presName="EmptyPane" presStyleCnt="0"/>
      <dgm:spPr/>
    </dgm:pt>
    <dgm:pt modelId="{82EF3625-93DE-48EB-BEFB-E727E5470AB8}" type="pres">
      <dgm:prSet presAssocID="{57544F5F-76F6-4E7F-8253-C3188E34C793}" presName="spaceBetweenRectangles" presStyleLbl="fgAcc1" presStyleIdx="3" presStyleCnt="4"/>
      <dgm:spPr/>
    </dgm:pt>
    <dgm:pt modelId="{0B2C68E4-127A-4B25-B6FB-EC64C5728D0C}" type="pres">
      <dgm:prSet presAssocID="{4F2FB9C6-312C-47C7-BB77-7ED6F2F70DCA}" presName="composite" presStyleCnt="0"/>
      <dgm:spPr/>
    </dgm:pt>
    <dgm:pt modelId="{1CD23DF8-A88E-4841-97F7-DA1144B3FC9A}" type="pres">
      <dgm:prSet presAssocID="{4F2FB9C6-312C-47C7-BB77-7ED6F2F70DCA}" presName="Parent1" presStyleLbl="alignNode1" presStyleIdx="4" presStyleCnt="5">
        <dgm:presLayoutVars>
          <dgm:chMax val="1"/>
          <dgm:chPref val="1"/>
          <dgm:bulletEnabled val="1"/>
        </dgm:presLayoutVars>
      </dgm:prSet>
      <dgm:spPr/>
    </dgm:pt>
    <dgm:pt modelId="{AD1C2786-94B6-4A29-87D4-8ADB1C16540C}" type="pres">
      <dgm:prSet presAssocID="{4F2FB9C6-312C-47C7-BB77-7ED6F2F70DCA}" presName="Childtext1" presStyleLbl="revTx" presStyleIdx="4" presStyleCnt="5">
        <dgm:presLayoutVars>
          <dgm:chMax val="0"/>
          <dgm:chPref val="0"/>
          <dgm:bulletEnabled/>
        </dgm:presLayoutVars>
      </dgm:prSet>
      <dgm:spPr/>
    </dgm:pt>
    <dgm:pt modelId="{EBC439CA-582A-4A4E-A2B4-9A5C268F7BB7}" type="pres">
      <dgm:prSet presAssocID="{4F2FB9C6-312C-47C7-BB77-7ED6F2F70DCA}" presName="ConnectLine" presStyleLbl="sibTrans1D1" presStyleIdx="4" presStyleCnt="5"/>
      <dgm:spPr>
        <a:noFill/>
        <a:ln w="12700" cap="rnd" cmpd="sng" algn="ctr">
          <a:solidFill>
            <a:schemeClr val="accent1">
              <a:hueOff val="0"/>
              <a:satOff val="0"/>
              <a:lumOff val="0"/>
              <a:alphaOff val="0"/>
            </a:schemeClr>
          </a:solidFill>
          <a:prstDash val="dash"/>
        </a:ln>
        <a:effectLst/>
      </dgm:spPr>
    </dgm:pt>
    <dgm:pt modelId="{7F321FCA-949E-4FAB-834A-80606656C1A4}" type="pres">
      <dgm:prSet presAssocID="{4F2FB9C6-312C-47C7-BB77-7ED6F2F70DCA}" presName="ConnectLineEnd" presStyleLbl="node1" presStyleIdx="4" presStyleCnt="5"/>
      <dgm:spPr/>
    </dgm:pt>
    <dgm:pt modelId="{DCF2AED8-CE30-4E97-8633-0D942827719E}" type="pres">
      <dgm:prSet presAssocID="{4F2FB9C6-312C-47C7-BB77-7ED6F2F70DCA}" presName="EmptyPane" presStyleCnt="0"/>
      <dgm:spPr/>
    </dgm:pt>
  </dgm:ptLst>
  <dgm:cxnLst>
    <dgm:cxn modelId="{F50FA90C-013A-44B7-88F0-85B27A41EB0E}" srcId="{9FCE014E-DB2D-47A6-86F4-700744BA19E2}" destId="{31ED2C1C-0880-40EC-A423-099FDCE71E06}" srcOrd="3" destOrd="0" parTransId="{A16039F0-30E5-4560-9474-39EC3D2AABCA}" sibTransId="{57544F5F-76F6-4E7F-8253-C3188E34C793}"/>
    <dgm:cxn modelId="{40840618-55C4-4477-B692-0C7455559239}" srcId="{8995164A-B2E1-4D50-9BDF-8B1F485C4209}" destId="{47EAC16E-AC39-45F6-B4E8-84B68C6ACCC2}" srcOrd="0" destOrd="0" parTransId="{BBD28229-8D64-4860-AED0-41D2066FCD99}" sibTransId="{DC96452D-EDE6-4BD3-8C45-4F9F9CCC7D55}"/>
    <dgm:cxn modelId="{D5B4DC20-62C9-429E-B28E-FC004368277E}" srcId="{4F2FB9C6-312C-47C7-BB77-7ED6F2F70DCA}" destId="{F78B66B4-FD07-4FFD-BFA3-AEA01E4360A3}" srcOrd="0" destOrd="0" parTransId="{3D558B3E-6322-4417-BE17-0F866D656D03}" sibTransId="{D04DD5D8-ADA5-4239-B08D-0CD13B21311E}"/>
    <dgm:cxn modelId="{ED10C428-44B9-4300-83B0-3B1D6121FB5E}" srcId="{31ED2C1C-0880-40EC-A423-099FDCE71E06}" destId="{A2F32125-C464-489F-89BB-DE0D10D70265}" srcOrd="0" destOrd="0" parTransId="{A0E5D105-DDF5-410B-8ED4-022D15E38074}" sibTransId="{2BDFDA0D-59DC-4E95-92BD-8F5AF89272B5}"/>
    <dgm:cxn modelId="{CC90595C-5493-4C48-AE6D-20A0960DF784}" type="presOf" srcId="{D485112C-53F1-4CDF-942F-B3178A5D5DC8}" destId="{72A03881-9797-4744-B913-19C7215C5AD9}" srcOrd="0" destOrd="0" presId="urn:microsoft.com/office/officeart/2016/7/layout/HexagonTimeline"/>
    <dgm:cxn modelId="{F7F28545-AF3B-4F47-8978-21042F2490E3}" type="presOf" srcId="{31ED2C1C-0880-40EC-A423-099FDCE71E06}" destId="{4C98A312-231E-4EE3-A8C4-F7E13524E89E}" srcOrd="0" destOrd="0" presId="urn:microsoft.com/office/officeart/2016/7/layout/HexagonTimeline"/>
    <dgm:cxn modelId="{D410EB66-E041-47DD-9710-25F0D814D639}" type="presOf" srcId="{A2F32125-C464-489F-89BB-DE0D10D70265}" destId="{951D8B04-B000-4931-803C-0068D393471A}" srcOrd="0" destOrd="0" presId="urn:microsoft.com/office/officeart/2016/7/layout/HexagonTimeline"/>
    <dgm:cxn modelId="{51BC6168-8189-4D31-A2D9-BDF517434D28}" srcId="{D485112C-53F1-4CDF-942F-B3178A5D5DC8}" destId="{4491FF9F-1E44-4C36-BC2C-5B55ED600E79}" srcOrd="0" destOrd="0" parTransId="{C48EADD7-6584-4B55-A178-B27F9427FBFF}" sibTransId="{3AF71B4F-B5EB-4800-9258-CB2378F73949}"/>
    <dgm:cxn modelId="{93337F75-7E8E-4352-A330-D38DDBDCE76E}" srcId="{9FCE014E-DB2D-47A6-86F4-700744BA19E2}" destId="{4F2FB9C6-312C-47C7-BB77-7ED6F2F70DCA}" srcOrd="4" destOrd="0" parTransId="{72E6154B-0A6D-417F-A16E-9D7A03410B8E}" sibTransId="{E764E8C1-D1B5-4274-AC76-1CA42E81A121}"/>
    <dgm:cxn modelId="{13A8B955-B98E-461F-A037-86656A36766E}" type="presOf" srcId="{4491FF9F-1E44-4C36-BC2C-5B55ED600E79}" destId="{265FD741-EB30-48CC-A9E9-1207EC542954}" srcOrd="0" destOrd="0" presId="urn:microsoft.com/office/officeart/2016/7/layout/HexagonTimeline"/>
    <dgm:cxn modelId="{D2E2B977-38C3-4B6F-ABF6-6DF60DD5A34A}" srcId="{9FCE014E-DB2D-47A6-86F4-700744BA19E2}" destId="{D5E789D9-D9A2-45AC-BAF9-1308191BA789}" srcOrd="0" destOrd="0" parTransId="{6D2538D1-07F6-4AD0-A180-0652C7ED8A0F}" sibTransId="{A9AFE83E-6D8C-4421-B047-95AE8E9BCF60}"/>
    <dgm:cxn modelId="{B6D63879-A348-4024-8226-51002876591A}" type="presOf" srcId="{D5E789D9-D9A2-45AC-BAF9-1308191BA789}" destId="{FE37CCA9-9284-4292-A879-848593CAEC9D}" srcOrd="0" destOrd="0" presId="urn:microsoft.com/office/officeart/2016/7/layout/HexagonTimeline"/>
    <dgm:cxn modelId="{85026580-A207-4714-B750-3885A510DE66}" srcId="{9FCE014E-DB2D-47A6-86F4-700744BA19E2}" destId="{D485112C-53F1-4CDF-942F-B3178A5D5DC8}" srcOrd="2" destOrd="0" parTransId="{22ABC1AE-285A-4722-9410-15484FBDCFEB}" sibTransId="{B4B81C00-2857-479E-8B14-1A525E31343F}"/>
    <dgm:cxn modelId="{FD255083-9D73-4B99-A6BB-C535F69E9DCD}" type="presOf" srcId="{E1E0C50E-73C0-4257-9C39-B671885BAC98}" destId="{E2A4ADA9-7498-4652-8D05-C83496543190}" srcOrd="0" destOrd="0" presId="urn:microsoft.com/office/officeart/2016/7/layout/HexagonTimeline"/>
    <dgm:cxn modelId="{C3B84390-2EDA-4BE1-A687-EB7CA7F66BD1}" srcId="{9FCE014E-DB2D-47A6-86F4-700744BA19E2}" destId="{8995164A-B2E1-4D50-9BDF-8B1F485C4209}" srcOrd="1" destOrd="0" parTransId="{3BFA6CDF-23F9-4663-9B2D-E043E53E6291}" sibTransId="{28D1F382-4B8E-4620-AFD6-079E8F343E6C}"/>
    <dgm:cxn modelId="{604223A3-8FF3-401F-96A0-D17201FA773F}" type="presOf" srcId="{4F2FB9C6-312C-47C7-BB77-7ED6F2F70DCA}" destId="{1CD23DF8-A88E-4841-97F7-DA1144B3FC9A}" srcOrd="0" destOrd="0" presId="urn:microsoft.com/office/officeart/2016/7/layout/HexagonTimeline"/>
    <dgm:cxn modelId="{D1991ACA-DCBF-4823-ADED-C9E347102AC5}" srcId="{D5E789D9-D9A2-45AC-BAF9-1308191BA789}" destId="{E1E0C50E-73C0-4257-9C39-B671885BAC98}" srcOrd="0" destOrd="0" parTransId="{265FF296-A501-4605-A529-6339EC9F44E3}" sibTransId="{B5361973-B6A4-4EEE-9E68-57D97A89887D}"/>
    <dgm:cxn modelId="{241C38D0-E553-4B9B-9D48-7B17949554C1}" type="presOf" srcId="{9FCE014E-DB2D-47A6-86F4-700744BA19E2}" destId="{A0E6F7FD-DD4F-484F-B7DC-2BA5360E1D83}" srcOrd="0" destOrd="0" presId="urn:microsoft.com/office/officeart/2016/7/layout/HexagonTimeline"/>
    <dgm:cxn modelId="{AA2F42D3-5F4A-403C-9621-075AEFCBC80C}" type="presOf" srcId="{47EAC16E-AC39-45F6-B4E8-84B68C6ACCC2}" destId="{CC7D06F0-6964-4AB7-AC20-7308EDF5AC1C}" srcOrd="0" destOrd="0" presId="urn:microsoft.com/office/officeart/2016/7/layout/HexagonTimeline"/>
    <dgm:cxn modelId="{386608D6-FC14-4B9E-8BD4-D43897ABE289}" type="presOf" srcId="{F78B66B4-FD07-4FFD-BFA3-AEA01E4360A3}" destId="{AD1C2786-94B6-4A29-87D4-8ADB1C16540C}" srcOrd="0" destOrd="0" presId="urn:microsoft.com/office/officeart/2016/7/layout/HexagonTimeline"/>
    <dgm:cxn modelId="{7DD132FB-4AED-463A-AD05-BA07C29A8BCC}" type="presOf" srcId="{8995164A-B2E1-4D50-9BDF-8B1F485C4209}" destId="{99EE0172-308E-4E7D-809D-ADEFD0F4FC74}" srcOrd="0" destOrd="0" presId="urn:microsoft.com/office/officeart/2016/7/layout/HexagonTimeline"/>
    <dgm:cxn modelId="{E5507577-40A8-41C7-9F48-E554DBC015F3}" type="presParOf" srcId="{A0E6F7FD-DD4F-484F-B7DC-2BA5360E1D83}" destId="{28CE87F3-D035-4F09-BA11-902B22F5AECB}" srcOrd="0" destOrd="0" presId="urn:microsoft.com/office/officeart/2016/7/layout/HexagonTimeline"/>
    <dgm:cxn modelId="{0ACF7983-D979-451D-96DB-FD345D1E592B}" type="presParOf" srcId="{28CE87F3-D035-4F09-BA11-902B22F5AECB}" destId="{FE37CCA9-9284-4292-A879-848593CAEC9D}" srcOrd="0" destOrd="0" presId="urn:microsoft.com/office/officeart/2016/7/layout/HexagonTimeline"/>
    <dgm:cxn modelId="{3738D3A1-8408-41A9-BE59-3DA7A8033FB4}" type="presParOf" srcId="{28CE87F3-D035-4F09-BA11-902B22F5AECB}" destId="{E2A4ADA9-7498-4652-8D05-C83496543190}" srcOrd="1" destOrd="0" presId="urn:microsoft.com/office/officeart/2016/7/layout/HexagonTimeline"/>
    <dgm:cxn modelId="{3670E3CA-1A8A-44D6-9B1E-F0893C614F4D}" type="presParOf" srcId="{28CE87F3-D035-4F09-BA11-902B22F5AECB}" destId="{38F996AC-03C8-4936-B4E9-AAD75BB81A7B}" srcOrd="2" destOrd="0" presId="urn:microsoft.com/office/officeart/2016/7/layout/HexagonTimeline"/>
    <dgm:cxn modelId="{68D1856D-F109-4EDF-B188-C7E1D20FBB80}" type="presParOf" srcId="{28CE87F3-D035-4F09-BA11-902B22F5AECB}" destId="{C4270078-E4AD-452C-9053-56957076CB72}" srcOrd="3" destOrd="0" presId="urn:microsoft.com/office/officeart/2016/7/layout/HexagonTimeline"/>
    <dgm:cxn modelId="{9F9283B1-A6B8-4312-8AC8-A0E434CC2886}" type="presParOf" srcId="{28CE87F3-D035-4F09-BA11-902B22F5AECB}" destId="{1586335D-C468-451D-985C-9F3D8F0984E1}" srcOrd="4" destOrd="0" presId="urn:microsoft.com/office/officeart/2016/7/layout/HexagonTimeline"/>
    <dgm:cxn modelId="{9C56BE6A-94B7-43FA-BB2D-2F53B3DDBBC2}" type="presParOf" srcId="{A0E6F7FD-DD4F-484F-B7DC-2BA5360E1D83}" destId="{37EF2938-C35C-4419-90BD-A75A5B3F9E57}" srcOrd="1" destOrd="0" presId="urn:microsoft.com/office/officeart/2016/7/layout/HexagonTimeline"/>
    <dgm:cxn modelId="{720971BE-EB7F-4485-8036-6460B3267536}" type="presParOf" srcId="{A0E6F7FD-DD4F-484F-B7DC-2BA5360E1D83}" destId="{039ED2BB-CCCF-4C28-BDDF-A5CC8BAEC7C0}" srcOrd="2" destOrd="0" presId="urn:microsoft.com/office/officeart/2016/7/layout/HexagonTimeline"/>
    <dgm:cxn modelId="{2AAE3205-4E80-469D-892A-844A5704F8E1}" type="presParOf" srcId="{039ED2BB-CCCF-4C28-BDDF-A5CC8BAEC7C0}" destId="{99EE0172-308E-4E7D-809D-ADEFD0F4FC74}" srcOrd="0" destOrd="0" presId="urn:microsoft.com/office/officeart/2016/7/layout/HexagonTimeline"/>
    <dgm:cxn modelId="{1CC3C92D-0C6E-4B48-BDE3-6115EC907847}" type="presParOf" srcId="{039ED2BB-CCCF-4C28-BDDF-A5CC8BAEC7C0}" destId="{CC7D06F0-6964-4AB7-AC20-7308EDF5AC1C}" srcOrd="1" destOrd="0" presId="urn:microsoft.com/office/officeart/2016/7/layout/HexagonTimeline"/>
    <dgm:cxn modelId="{FC4D5601-6DA5-4F9A-846E-4B92C194BEA8}" type="presParOf" srcId="{039ED2BB-CCCF-4C28-BDDF-A5CC8BAEC7C0}" destId="{ABF04633-E89E-4A72-8B8C-50D391BA3C26}" srcOrd="2" destOrd="0" presId="urn:microsoft.com/office/officeart/2016/7/layout/HexagonTimeline"/>
    <dgm:cxn modelId="{0A7C5E1C-2887-4E2C-9BD2-372236E57988}" type="presParOf" srcId="{039ED2BB-CCCF-4C28-BDDF-A5CC8BAEC7C0}" destId="{DA16B8E0-AEA5-4237-BC93-75EE796AF733}" srcOrd="3" destOrd="0" presId="urn:microsoft.com/office/officeart/2016/7/layout/HexagonTimeline"/>
    <dgm:cxn modelId="{29B58F5E-7DE1-4BB5-9E4D-9EB01C988748}" type="presParOf" srcId="{039ED2BB-CCCF-4C28-BDDF-A5CC8BAEC7C0}" destId="{78362912-A67E-4E3C-87B8-9C77B716A073}" srcOrd="4" destOrd="0" presId="urn:microsoft.com/office/officeart/2016/7/layout/HexagonTimeline"/>
    <dgm:cxn modelId="{B7B3BE72-8823-4EB6-A943-C44DC5F4129A}" type="presParOf" srcId="{A0E6F7FD-DD4F-484F-B7DC-2BA5360E1D83}" destId="{DEF8ADEE-3CDD-481C-92FD-7B762B5FF6C9}" srcOrd="3" destOrd="0" presId="urn:microsoft.com/office/officeart/2016/7/layout/HexagonTimeline"/>
    <dgm:cxn modelId="{4B7ABAA7-1ED1-445D-914F-9DFF172DC2AF}" type="presParOf" srcId="{A0E6F7FD-DD4F-484F-B7DC-2BA5360E1D83}" destId="{2F55FC45-6B82-4E4F-A393-B1A557451D0E}" srcOrd="4" destOrd="0" presId="urn:microsoft.com/office/officeart/2016/7/layout/HexagonTimeline"/>
    <dgm:cxn modelId="{3191977E-E807-4C98-9D30-C09879A2624D}" type="presParOf" srcId="{2F55FC45-6B82-4E4F-A393-B1A557451D0E}" destId="{72A03881-9797-4744-B913-19C7215C5AD9}" srcOrd="0" destOrd="0" presId="urn:microsoft.com/office/officeart/2016/7/layout/HexagonTimeline"/>
    <dgm:cxn modelId="{69A6417A-2A70-443F-9872-C94CABF7C9F2}" type="presParOf" srcId="{2F55FC45-6B82-4E4F-A393-B1A557451D0E}" destId="{265FD741-EB30-48CC-A9E9-1207EC542954}" srcOrd="1" destOrd="0" presId="urn:microsoft.com/office/officeart/2016/7/layout/HexagonTimeline"/>
    <dgm:cxn modelId="{B2F2A10A-2FEF-43D3-A50B-870A7C3BC434}" type="presParOf" srcId="{2F55FC45-6B82-4E4F-A393-B1A557451D0E}" destId="{13F8CA31-08BC-4A12-B5BF-EB8C89B7862E}" srcOrd="2" destOrd="0" presId="urn:microsoft.com/office/officeart/2016/7/layout/HexagonTimeline"/>
    <dgm:cxn modelId="{C94E0C1E-0651-4389-B1A0-62CD9F572387}" type="presParOf" srcId="{2F55FC45-6B82-4E4F-A393-B1A557451D0E}" destId="{5D750D68-19A3-43DE-948A-83E7CC1EA949}" srcOrd="3" destOrd="0" presId="urn:microsoft.com/office/officeart/2016/7/layout/HexagonTimeline"/>
    <dgm:cxn modelId="{34B43DD2-3307-4965-9A84-219A9450038A}" type="presParOf" srcId="{2F55FC45-6B82-4E4F-A393-B1A557451D0E}" destId="{84214BC3-D534-4B20-891E-D5C55C7C6F72}" srcOrd="4" destOrd="0" presId="urn:microsoft.com/office/officeart/2016/7/layout/HexagonTimeline"/>
    <dgm:cxn modelId="{590A4D37-09C6-4212-964B-05B59380A4A7}" type="presParOf" srcId="{A0E6F7FD-DD4F-484F-B7DC-2BA5360E1D83}" destId="{F6AE1320-CDD3-4A7A-82B3-B5FC2587C227}" srcOrd="5" destOrd="0" presId="urn:microsoft.com/office/officeart/2016/7/layout/HexagonTimeline"/>
    <dgm:cxn modelId="{4232497F-A794-493A-8915-99393B10765F}" type="presParOf" srcId="{A0E6F7FD-DD4F-484F-B7DC-2BA5360E1D83}" destId="{E88F9B48-81AE-4FB2-AAA1-762C5CC02124}" srcOrd="6" destOrd="0" presId="urn:microsoft.com/office/officeart/2016/7/layout/HexagonTimeline"/>
    <dgm:cxn modelId="{F1908B47-EC53-4ACB-9239-BA6B5D1774DC}" type="presParOf" srcId="{E88F9B48-81AE-4FB2-AAA1-762C5CC02124}" destId="{4C98A312-231E-4EE3-A8C4-F7E13524E89E}" srcOrd="0" destOrd="0" presId="urn:microsoft.com/office/officeart/2016/7/layout/HexagonTimeline"/>
    <dgm:cxn modelId="{FD50B427-DAA4-4A99-A1CF-48787FEB5546}" type="presParOf" srcId="{E88F9B48-81AE-4FB2-AAA1-762C5CC02124}" destId="{951D8B04-B000-4931-803C-0068D393471A}" srcOrd="1" destOrd="0" presId="urn:microsoft.com/office/officeart/2016/7/layout/HexagonTimeline"/>
    <dgm:cxn modelId="{16002676-A68E-42E9-A2FF-5EC2FA94BF3F}" type="presParOf" srcId="{E88F9B48-81AE-4FB2-AAA1-762C5CC02124}" destId="{19AF2603-3B47-4AEE-A9F8-E73016B26E20}" srcOrd="2" destOrd="0" presId="urn:microsoft.com/office/officeart/2016/7/layout/HexagonTimeline"/>
    <dgm:cxn modelId="{58F20FEC-89EE-4F32-93E3-1CCF5AB6CF4B}" type="presParOf" srcId="{E88F9B48-81AE-4FB2-AAA1-762C5CC02124}" destId="{4B8B24CE-72AB-4EED-898A-0F10FFC56F4F}" srcOrd="3" destOrd="0" presId="urn:microsoft.com/office/officeart/2016/7/layout/HexagonTimeline"/>
    <dgm:cxn modelId="{B981CFAB-83E9-43CE-A6D1-D2DD081B0E3A}" type="presParOf" srcId="{E88F9B48-81AE-4FB2-AAA1-762C5CC02124}" destId="{BAEF60F4-4F9C-474B-9E53-208E293B8CCD}" srcOrd="4" destOrd="0" presId="urn:microsoft.com/office/officeart/2016/7/layout/HexagonTimeline"/>
    <dgm:cxn modelId="{D1CCA922-0BF4-4CEB-B224-0C397FFF7D3D}" type="presParOf" srcId="{A0E6F7FD-DD4F-484F-B7DC-2BA5360E1D83}" destId="{82EF3625-93DE-48EB-BEFB-E727E5470AB8}" srcOrd="7" destOrd="0" presId="urn:microsoft.com/office/officeart/2016/7/layout/HexagonTimeline"/>
    <dgm:cxn modelId="{90BA04EE-9251-4C05-9F94-ACC5182940DF}" type="presParOf" srcId="{A0E6F7FD-DD4F-484F-B7DC-2BA5360E1D83}" destId="{0B2C68E4-127A-4B25-B6FB-EC64C5728D0C}" srcOrd="8" destOrd="0" presId="urn:microsoft.com/office/officeart/2016/7/layout/HexagonTimeline"/>
    <dgm:cxn modelId="{E96D89BD-0E14-4260-B1C7-2BED1F42C89B}" type="presParOf" srcId="{0B2C68E4-127A-4B25-B6FB-EC64C5728D0C}" destId="{1CD23DF8-A88E-4841-97F7-DA1144B3FC9A}" srcOrd="0" destOrd="0" presId="urn:microsoft.com/office/officeart/2016/7/layout/HexagonTimeline"/>
    <dgm:cxn modelId="{94687764-83B8-4AEC-8249-F57AF8450908}" type="presParOf" srcId="{0B2C68E4-127A-4B25-B6FB-EC64C5728D0C}" destId="{AD1C2786-94B6-4A29-87D4-8ADB1C16540C}" srcOrd="1" destOrd="0" presId="urn:microsoft.com/office/officeart/2016/7/layout/HexagonTimeline"/>
    <dgm:cxn modelId="{87FE8414-F3D8-492D-96B2-0574700AB321}" type="presParOf" srcId="{0B2C68E4-127A-4B25-B6FB-EC64C5728D0C}" destId="{EBC439CA-582A-4A4E-A2B4-9A5C268F7BB7}" srcOrd="2" destOrd="0" presId="urn:microsoft.com/office/officeart/2016/7/layout/HexagonTimeline"/>
    <dgm:cxn modelId="{E444AB5F-BEB3-4CC4-84ED-4AEDA4E2A949}" type="presParOf" srcId="{0B2C68E4-127A-4B25-B6FB-EC64C5728D0C}" destId="{7F321FCA-949E-4FAB-834A-80606656C1A4}" srcOrd="3" destOrd="0" presId="urn:microsoft.com/office/officeart/2016/7/layout/HexagonTimeline"/>
    <dgm:cxn modelId="{16A13CA8-9BDF-4939-BA0D-B35622CC5E34}" type="presParOf" srcId="{0B2C68E4-127A-4B25-B6FB-EC64C5728D0C}" destId="{DCF2AED8-CE30-4E97-8633-0D942827719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79E3D-20DB-4318-A942-35B45968D8AB}">
      <dsp:nvSpPr>
        <dsp:cNvPr id="0" name=""/>
        <dsp:cNvSpPr/>
      </dsp:nvSpPr>
      <dsp:spPr>
        <a:xfrm>
          <a:off x="5230"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Introduction</a:t>
          </a:r>
          <a:endParaRPr lang="en-US" sz="1400" kern="1200" dirty="0"/>
        </a:p>
      </dsp:txBody>
      <dsp:txXfrm>
        <a:off x="33724" y="620461"/>
        <a:ext cx="1564458" cy="915879"/>
      </dsp:txXfrm>
    </dsp:sp>
    <dsp:sp modelId="{0C432324-7818-48F9-B44F-ABA575CDD66C}">
      <dsp:nvSpPr>
        <dsp:cNvPr id="0" name=""/>
        <dsp:cNvSpPr/>
      </dsp:nvSpPr>
      <dsp:spPr>
        <a:xfrm>
          <a:off x="1769364" y="877342"/>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769364" y="957766"/>
        <a:ext cx="240622" cy="241270"/>
      </dsp:txXfrm>
    </dsp:sp>
    <dsp:sp modelId="{7BD381C2-E642-4D67-AC7A-CF5721388710}">
      <dsp:nvSpPr>
        <dsp:cNvPr id="0" name=""/>
        <dsp:cNvSpPr/>
      </dsp:nvSpPr>
      <dsp:spPr>
        <a:xfrm>
          <a:off x="2275255"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Previous Implementation</a:t>
          </a:r>
          <a:endParaRPr lang="en-US" sz="1400" kern="1200" dirty="0"/>
        </a:p>
      </dsp:txBody>
      <dsp:txXfrm>
        <a:off x="2303749" y="620461"/>
        <a:ext cx="1564458" cy="915879"/>
      </dsp:txXfrm>
    </dsp:sp>
    <dsp:sp modelId="{16AEC84F-B7AD-4876-A742-693300973FEC}">
      <dsp:nvSpPr>
        <dsp:cNvPr id="0" name=""/>
        <dsp:cNvSpPr/>
      </dsp:nvSpPr>
      <dsp:spPr>
        <a:xfrm>
          <a:off x="4039389" y="877342"/>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039389" y="957766"/>
        <a:ext cx="240622" cy="241270"/>
      </dsp:txXfrm>
    </dsp:sp>
    <dsp:sp modelId="{E55C4740-E610-4E05-B44E-78F789B43304}">
      <dsp:nvSpPr>
        <dsp:cNvPr id="0" name=""/>
        <dsp:cNvSpPr/>
      </dsp:nvSpPr>
      <dsp:spPr>
        <a:xfrm>
          <a:off x="4545280"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SDL Library Overview</a:t>
          </a:r>
          <a:endParaRPr lang="en-US" sz="1400" kern="1200" dirty="0"/>
        </a:p>
      </dsp:txBody>
      <dsp:txXfrm>
        <a:off x="4573774" y="620461"/>
        <a:ext cx="1564458" cy="915879"/>
      </dsp:txXfrm>
    </dsp:sp>
    <dsp:sp modelId="{84008293-6E36-4D59-85EE-A3DE4130AC8B}">
      <dsp:nvSpPr>
        <dsp:cNvPr id="0" name=""/>
        <dsp:cNvSpPr/>
      </dsp:nvSpPr>
      <dsp:spPr>
        <a:xfrm>
          <a:off x="6309413" y="877342"/>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6309413" y="957766"/>
        <a:ext cx="240622" cy="241270"/>
      </dsp:txXfrm>
    </dsp:sp>
    <dsp:sp modelId="{B5385888-0608-4F6A-A9DC-70A3E9DCFC71}">
      <dsp:nvSpPr>
        <dsp:cNvPr id="0" name=""/>
        <dsp:cNvSpPr/>
      </dsp:nvSpPr>
      <dsp:spPr>
        <a:xfrm>
          <a:off x="6815305"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Game Development Basics</a:t>
          </a:r>
          <a:endParaRPr lang="en-US" sz="1400" kern="1200" dirty="0"/>
        </a:p>
      </dsp:txBody>
      <dsp:txXfrm>
        <a:off x="6843799" y="620461"/>
        <a:ext cx="1564458" cy="915879"/>
      </dsp:txXfrm>
    </dsp:sp>
    <dsp:sp modelId="{1F9EDABD-2180-4FCE-872B-BB3E0AEB3F58}">
      <dsp:nvSpPr>
        <dsp:cNvPr id="0" name=""/>
        <dsp:cNvSpPr/>
      </dsp:nvSpPr>
      <dsp:spPr>
        <a:xfrm>
          <a:off x="8579438" y="877342"/>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579438" y="957766"/>
        <a:ext cx="240622" cy="241270"/>
      </dsp:txXfrm>
    </dsp:sp>
    <dsp:sp modelId="{E01B0D19-5D5A-497E-8AB9-2EA017769E7A}">
      <dsp:nvSpPr>
        <dsp:cNvPr id="0" name=""/>
        <dsp:cNvSpPr/>
      </dsp:nvSpPr>
      <dsp:spPr>
        <a:xfrm>
          <a:off x="9085330" y="591967"/>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Physics Simulation</a:t>
          </a:r>
        </a:p>
      </dsp:txBody>
      <dsp:txXfrm>
        <a:off x="9113824" y="620461"/>
        <a:ext cx="1564458" cy="915879"/>
      </dsp:txXfrm>
    </dsp:sp>
    <dsp:sp modelId="{BD719632-4DB8-47AF-A94F-0B6DF8B5FA16}">
      <dsp:nvSpPr>
        <dsp:cNvPr id="0" name=""/>
        <dsp:cNvSpPr/>
      </dsp:nvSpPr>
      <dsp:spPr>
        <a:xfrm rot="5400000">
          <a:off x="9724180" y="1678336"/>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9775418" y="1707522"/>
        <a:ext cx="241270" cy="240622"/>
      </dsp:txXfrm>
    </dsp:sp>
    <dsp:sp modelId="{013B8746-7A59-44D1-9B41-EBE88219AAAA}">
      <dsp:nvSpPr>
        <dsp:cNvPr id="0" name=""/>
        <dsp:cNvSpPr/>
      </dsp:nvSpPr>
      <dsp:spPr>
        <a:xfrm>
          <a:off x="9085330"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User Interface Design</a:t>
          </a:r>
        </a:p>
      </dsp:txBody>
      <dsp:txXfrm>
        <a:off x="9113824" y="2241908"/>
        <a:ext cx="1564458" cy="915879"/>
      </dsp:txXfrm>
    </dsp:sp>
    <dsp:sp modelId="{F9057D22-3FF2-4542-8CFD-EBF2E58C581F}">
      <dsp:nvSpPr>
        <dsp:cNvPr id="0" name=""/>
        <dsp:cNvSpPr/>
      </dsp:nvSpPr>
      <dsp:spPr>
        <a:xfrm rot="10800000">
          <a:off x="8598896" y="2498788"/>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8702020" y="2579212"/>
        <a:ext cx="240622" cy="241270"/>
      </dsp:txXfrm>
    </dsp:sp>
    <dsp:sp modelId="{B0827AA4-93A0-4B52-912D-B14422CB1652}">
      <dsp:nvSpPr>
        <dsp:cNvPr id="0" name=""/>
        <dsp:cNvSpPr/>
      </dsp:nvSpPr>
      <dsp:spPr>
        <a:xfrm>
          <a:off x="6815305"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Graphics and Animation</a:t>
          </a:r>
        </a:p>
      </dsp:txBody>
      <dsp:txXfrm>
        <a:off x="6843799" y="2241908"/>
        <a:ext cx="1564458" cy="915879"/>
      </dsp:txXfrm>
    </dsp:sp>
    <dsp:sp modelId="{9BCA0DA2-C59D-4D0D-9B46-0807DA5683B5}">
      <dsp:nvSpPr>
        <dsp:cNvPr id="0" name=""/>
        <dsp:cNvSpPr/>
      </dsp:nvSpPr>
      <dsp:spPr>
        <a:xfrm rot="10800000">
          <a:off x="6328871" y="2498788"/>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6431995" y="2579212"/>
        <a:ext cx="240622" cy="241270"/>
      </dsp:txXfrm>
    </dsp:sp>
    <dsp:sp modelId="{91C024FB-0AC9-42E1-8A15-76025E53318C}">
      <dsp:nvSpPr>
        <dsp:cNvPr id="0" name=""/>
        <dsp:cNvSpPr/>
      </dsp:nvSpPr>
      <dsp:spPr>
        <a:xfrm>
          <a:off x="4545280"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Sound Effects</a:t>
          </a:r>
        </a:p>
      </dsp:txBody>
      <dsp:txXfrm>
        <a:off x="4573774" y="2241908"/>
        <a:ext cx="1564458" cy="915879"/>
      </dsp:txXfrm>
    </dsp:sp>
    <dsp:sp modelId="{6AC5F47A-21FD-4723-9EBF-A06A4C4B1039}">
      <dsp:nvSpPr>
        <dsp:cNvPr id="0" name=""/>
        <dsp:cNvSpPr/>
      </dsp:nvSpPr>
      <dsp:spPr>
        <a:xfrm rot="10800000">
          <a:off x="4058846" y="2498788"/>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4161970" y="2579212"/>
        <a:ext cx="240622" cy="241270"/>
      </dsp:txXfrm>
    </dsp:sp>
    <dsp:sp modelId="{B3A0E94A-2F9E-4B3A-A1A0-F0E5CD5D55A7}">
      <dsp:nvSpPr>
        <dsp:cNvPr id="0" name=""/>
        <dsp:cNvSpPr/>
      </dsp:nvSpPr>
      <dsp:spPr>
        <a:xfrm>
          <a:off x="2275255"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Challenges and Consideration</a:t>
          </a:r>
        </a:p>
      </dsp:txBody>
      <dsp:txXfrm>
        <a:off x="2303749" y="2241908"/>
        <a:ext cx="1564458" cy="915879"/>
      </dsp:txXfrm>
    </dsp:sp>
    <dsp:sp modelId="{6FA472BF-C1D7-4565-93FE-9A1CA22B20A6}">
      <dsp:nvSpPr>
        <dsp:cNvPr id="0" name=""/>
        <dsp:cNvSpPr/>
      </dsp:nvSpPr>
      <dsp:spPr>
        <a:xfrm rot="10800000">
          <a:off x="1788821" y="2498788"/>
          <a:ext cx="343746" cy="402118"/>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1891945" y="2579212"/>
        <a:ext cx="240622" cy="241270"/>
      </dsp:txXfrm>
    </dsp:sp>
    <dsp:sp modelId="{154280BC-ED6D-49AF-B2B3-9060837EBB3B}">
      <dsp:nvSpPr>
        <dsp:cNvPr id="0" name=""/>
        <dsp:cNvSpPr/>
      </dsp:nvSpPr>
      <dsp:spPr>
        <a:xfrm>
          <a:off x="5230" y="2213414"/>
          <a:ext cx="1621446" cy="972867"/>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Conclusion</a:t>
          </a:r>
        </a:p>
      </dsp:txBody>
      <dsp:txXfrm>
        <a:off x="33724" y="2241908"/>
        <a:ext cx="1564458" cy="915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79E3D-20DB-4318-A942-35B45968D8AB}">
      <dsp:nvSpPr>
        <dsp:cNvPr id="0" name=""/>
        <dsp:cNvSpPr/>
      </dsp:nvSpPr>
      <dsp:spPr>
        <a:xfrm>
          <a:off x="566198"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Setup</a:t>
          </a:r>
        </a:p>
      </dsp:txBody>
      <dsp:txXfrm>
        <a:off x="591705" y="27739"/>
        <a:ext cx="1400442" cy="819859"/>
      </dsp:txXfrm>
    </dsp:sp>
    <dsp:sp modelId="{0C432324-7818-48F9-B44F-ABA575CDD66C}">
      <dsp:nvSpPr>
        <dsp:cNvPr id="0" name=""/>
        <dsp:cNvSpPr/>
      </dsp:nvSpPr>
      <dsp:spPr>
        <a:xfrm>
          <a:off x="2145382" y="257688"/>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45382" y="329680"/>
        <a:ext cx="215396" cy="215977"/>
      </dsp:txXfrm>
    </dsp:sp>
    <dsp:sp modelId="{7BD381C2-E642-4D67-AC7A-CF5721388710}">
      <dsp:nvSpPr>
        <dsp:cNvPr id="0" name=""/>
        <dsp:cNvSpPr/>
      </dsp:nvSpPr>
      <dsp:spPr>
        <a:xfrm>
          <a:off x="2598237"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Render the Carrom Board</a:t>
          </a:r>
        </a:p>
      </dsp:txBody>
      <dsp:txXfrm>
        <a:off x="2623744" y="27739"/>
        <a:ext cx="1400442" cy="819859"/>
      </dsp:txXfrm>
    </dsp:sp>
    <dsp:sp modelId="{16AEC84F-B7AD-4876-A742-693300973FEC}">
      <dsp:nvSpPr>
        <dsp:cNvPr id="0" name=""/>
        <dsp:cNvSpPr/>
      </dsp:nvSpPr>
      <dsp:spPr>
        <a:xfrm>
          <a:off x="4177421" y="257688"/>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177421" y="329680"/>
        <a:ext cx="215396" cy="215977"/>
      </dsp:txXfrm>
    </dsp:sp>
    <dsp:sp modelId="{E55C4740-E610-4E05-B44E-78F789B43304}">
      <dsp:nvSpPr>
        <dsp:cNvPr id="0" name=""/>
        <dsp:cNvSpPr/>
      </dsp:nvSpPr>
      <dsp:spPr>
        <a:xfrm>
          <a:off x="4630275"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Input Handling</a:t>
          </a:r>
        </a:p>
      </dsp:txBody>
      <dsp:txXfrm>
        <a:off x="4655782" y="27739"/>
        <a:ext cx="1400442" cy="819859"/>
      </dsp:txXfrm>
    </dsp:sp>
    <dsp:sp modelId="{84008293-6E36-4D59-85EE-A3DE4130AC8B}">
      <dsp:nvSpPr>
        <dsp:cNvPr id="0" name=""/>
        <dsp:cNvSpPr/>
      </dsp:nvSpPr>
      <dsp:spPr>
        <a:xfrm>
          <a:off x="6209459" y="257688"/>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209459" y="329680"/>
        <a:ext cx="215396" cy="215977"/>
      </dsp:txXfrm>
    </dsp:sp>
    <dsp:sp modelId="{B5385888-0608-4F6A-A9DC-70A3E9DCFC71}">
      <dsp:nvSpPr>
        <dsp:cNvPr id="0" name=""/>
        <dsp:cNvSpPr/>
      </dsp:nvSpPr>
      <dsp:spPr>
        <a:xfrm>
          <a:off x="6662313"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Physics Simulation</a:t>
          </a:r>
        </a:p>
      </dsp:txBody>
      <dsp:txXfrm>
        <a:off x="6687820" y="27739"/>
        <a:ext cx="1400442" cy="819859"/>
      </dsp:txXfrm>
    </dsp:sp>
    <dsp:sp modelId="{1F9EDABD-2180-4FCE-872B-BB3E0AEB3F58}">
      <dsp:nvSpPr>
        <dsp:cNvPr id="0" name=""/>
        <dsp:cNvSpPr/>
      </dsp:nvSpPr>
      <dsp:spPr>
        <a:xfrm>
          <a:off x="8241498" y="257688"/>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8241498" y="329680"/>
        <a:ext cx="215396" cy="215977"/>
      </dsp:txXfrm>
    </dsp:sp>
    <dsp:sp modelId="{E01B0D19-5D5A-497E-8AB9-2EA017769E7A}">
      <dsp:nvSpPr>
        <dsp:cNvPr id="0" name=""/>
        <dsp:cNvSpPr/>
      </dsp:nvSpPr>
      <dsp:spPr>
        <a:xfrm>
          <a:off x="8694352" y="2232"/>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Collision Detection</a:t>
          </a:r>
        </a:p>
      </dsp:txBody>
      <dsp:txXfrm>
        <a:off x="8719859" y="27739"/>
        <a:ext cx="1400442" cy="819859"/>
      </dsp:txXfrm>
    </dsp:sp>
    <dsp:sp modelId="{BD719632-4DB8-47AF-A94F-0B6DF8B5FA16}">
      <dsp:nvSpPr>
        <dsp:cNvPr id="0" name=""/>
        <dsp:cNvSpPr/>
      </dsp:nvSpPr>
      <dsp:spPr>
        <a:xfrm rot="5400000">
          <a:off x="9266226" y="974707"/>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9312092" y="1000833"/>
        <a:ext cx="215977" cy="215396"/>
      </dsp:txXfrm>
    </dsp:sp>
    <dsp:sp modelId="{013B8746-7A59-44D1-9B41-EBE88219AAAA}">
      <dsp:nvSpPr>
        <dsp:cNvPr id="0" name=""/>
        <dsp:cNvSpPr/>
      </dsp:nvSpPr>
      <dsp:spPr>
        <a:xfrm>
          <a:off x="8694352"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Game Logic</a:t>
          </a:r>
        </a:p>
      </dsp:txBody>
      <dsp:txXfrm>
        <a:off x="8719859" y="1479195"/>
        <a:ext cx="1400442" cy="819859"/>
      </dsp:txXfrm>
    </dsp:sp>
    <dsp:sp modelId="{F9057D22-3FF2-4542-8CFD-EBF2E58C581F}">
      <dsp:nvSpPr>
        <dsp:cNvPr id="0" name=""/>
        <dsp:cNvSpPr/>
      </dsp:nvSpPr>
      <dsp:spPr>
        <a:xfrm rot="10800000">
          <a:off x="8258915" y="1709144"/>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8351227" y="1781136"/>
        <a:ext cx="215396" cy="215977"/>
      </dsp:txXfrm>
    </dsp:sp>
    <dsp:sp modelId="{B0827AA4-93A0-4B52-912D-B14422CB1652}">
      <dsp:nvSpPr>
        <dsp:cNvPr id="0" name=""/>
        <dsp:cNvSpPr/>
      </dsp:nvSpPr>
      <dsp:spPr>
        <a:xfrm>
          <a:off x="6662313"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Player Turns</a:t>
          </a:r>
        </a:p>
      </dsp:txBody>
      <dsp:txXfrm>
        <a:off x="6687820" y="1479195"/>
        <a:ext cx="1400442" cy="819859"/>
      </dsp:txXfrm>
    </dsp:sp>
    <dsp:sp modelId="{9BCA0DA2-C59D-4D0D-9B46-0807DA5683B5}">
      <dsp:nvSpPr>
        <dsp:cNvPr id="0" name=""/>
        <dsp:cNvSpPr/>
      </dsp:nvSpPr>
      <dsp:spPr>
        <a:xfrm rot="10800000">
          <a:off x="6226877" y="1709144"/>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6319189" y="1781136"/>
        <a:ext cx="215396" cy="215977"/>
      </dsp:txXfrm>
    </dsp:sp>
    <dsp:sp modelId="{91C024FB-0AC9-42E1-8A15-76025E53318C}">
      <dsp:nvSpPr>
        <dsp:cNvPr id="0" name=""/>
        <dsp:cNvSpPr/>
      </dsp:nvSpPr>
      <dsp:spPr>
        <a:xfrm>
          <a:off x="4630275"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Scoring and UIs</a:t>
          </a:r>
        </a:p>
      </dsp:txBody>
      <dsp:txXfrm>
        <a:off x="4655782" y="1479195"/>
        <a:ext cx="1400442" cy="819859"/>
      </dsp:txXfrm>
    </dsp:sp>
    <dsp:sp modelId="{6AC5F47A-21FD-4723-9EBF-A06A4C4B1039}">
      <dsp:nvSpPr>
        <dsp:cNvPr id="0" name=""/>
        <dsp:cNvSpPr/>
      </dsp:nvSpPr>
      <dsp:spPr>
        <a:xfrm rot="10800000">
          <a:off x="4194838" y="1709144"/>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287150" y="1781136"/>
        <a:ext cx="215396" cy="215977"/>
      </dsp:txXfrm>
    </dsp:sp>
    <dsp:sp modelId="{B3A0E94A-2F9E-4B3A-A1A0-F0E5CD5D55A7}">
      <dsp:nvSpPr>
        <dsp:cNvPr id="0" name=""/>
        <dsp:cNvSpPr/>
      </dsp:nvSpPr>
      <dsp:spPr>
        <a:xfrm>
          <a:off x="2598237"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Sound Effects</a:t>
          </a:r>
        </a:p>
      </dsp:txBody>
      <dsp:txXfrm>
        <a:off x="2623744" y="1479195"/>
        <a:ext cx="1400442" cy="819859"/>
      </dsp:txXfrm>
    </dsp:sp>
    <dsp:sp modelId="{6FA472BF-C1D7-4565-93FE-9A1CA22B20A6}">
      <dsp:nvSpPr>
        <dsp:cNvPr id="0" name=""/>
        <dsp:cNvSpPr/>
      </dsp:nvSpPr>
      <dsp:spPr>
        <a:xfrm rot="10800000">
          <a:off x="2162800" y="1709144"/>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255112" y="1781136"/>
        <a:ext cx="215396" cy="215977"/>
      </dsp:txXfrm>
    </dsp:sp>
    <dsp:sp modelId="{154280BC-ED6D-49AF-B2B3-9060837EBB3B}">
      <dsp:nvSpPr>
        <dsp:cNvPr id="0" name=""/>
        <dsp:cNvSpPr/>
      </dsp:nvSpPr>
      <dsp:spPr>
        <a:xfrm>
          <a:off x="566198" y="1453688"/>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Game Conditions</a:t>
          </a:r>
        </a:p>
      </dsp:txBody>
      <dsp:txXfrm>
        <a:off x="591705" y="1479195"/>
        <a:ext cx="1400442" cy="819859"/>
      </dsp:txXfrm>
    </dsp:sp>
    <dsp:sp modelId="{EB52FF0B-1901-48AF-8E5C-BBFEB18A3DDF}">
      <dsp:nvSpPr>
        <dsp:cNvPr id="0" name=""/>
        <dsp:cNvSpPr/>
      </dsp:nvSpPr>
      <dsp:spPr>
        <a:xfrm rot="5400000">
          <a:off x="1138072" y="2426163"/>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183938" y="2452289"/>
        <a:ext cx="215977" cy="215396"/>
      </dsp:txXfrm>
    </dsp:sp>
    <dsp:sp modelId="{7CD91D64-8D19-46AE-A0DB-C0A5EC9FEF6E}">
      <dsp:nvSpPr>
        <dsp:cNvPr id="0" name=""/>
        <dsp:cNvSpPr/>
      </dsp:nvSpPr>
      <dsp:spPr>
        <a:xfrm>
          <a:off x="566198" y="2905144"/>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Graphics and Animation</a:t>
          </a:r>
        </a:p>
      </dsp:txBody>
      <dsp:txXfrm>
        <a:off x="591705" y="2930651"/>
        <a:ext cx="1400442" cy="819859"/>
      </dsp:txXfrm>
    </dsp:sp>
    <dsp:sp modelId="{2EB90E73-65B0-4548-B18A-94477823331E}">
      <dsp:nvSpPr>
        <dsp:cNvPr id="0" name=""/>
        <dsp:cNvSpPr/>
      </dsp:nvSpPr>
      <dsp:spPr>
        <a:xfrm>
          <a:off x="2145382" y="3160600"/>
          <a:ext cx="307708" cy="359961"/>
        </a:xfrm>
        <a:prstGeom prst="rightArrow">
          <a:avLst>
            <a:gd name="adj1" fmla="val 60000"/>
            <a:gd name="adj2" fmla="val 50000"/>
          </a:avLst>
        </a:prstGeom>
        <a:gradFill rotWithShape="0">
          <a:gsLst>
            <a:gs pos="0">
              <a:schemeClr val="dk2">
                <a:tint val="60000"/>
                <a:hueOff val="0"/>
                <a:satOff val="0"/>
                <a:lumOff val="0"/>
                <a:alphaOff val="0"/>
                <a:tint val="96000"/>
                <a:lumMod val="104000"/>
              </a:schemeClr>
            </a:gs>
            <a:gs pos="100000">
              <a:schemeClr val="dk2">
                <a:tint val="60000"/>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45382" y="3232592"/>
        <a:ext cx="215396" cy="215977"/>
      </dsp:txXfrm>
    </dsp:sp>
    <dsp:sp modelId="{CB8EB618-63FE-4E01-99BA-A30332EEEF15}">
      <dsp:nvSpPr>
        <dsp:cNvPr id="0" name=""/>
        <dsp:cNvSpPr/>
      </dsp:nvSpPr>
      <dsp:spPr>
        <a:xfrm>
          <a:off x="2598237" y="2905144"/>
          <a:ext cx="1451456" cy="870873"/>
        </a:xfrm>
        <a:prstGeom prst="roundRect">
          <a:avLst>
            <a:gd name="adj" fmla="val 10000"/>
          </a:avLst>
        </a:prstGeom>
        <a:gradFill rotWithShape="0">
          <a:gsLst>
            <a:gs pos="0">
              <a:schemeClr val="dk2">
                <a:hueOff val="0"/>
                <a:satOff val="0"/>
                <a:lumOff val="0"/>
                <a:alphaOff val="0"/>
                <a:tint val="96000"/>
                <a:lumMod val="104000"/>
              </a:schemeClr>
            </a:gs>
            <a:gs pos="100000">
              <a:schemeClr val="dk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Cleanup and Exit</a:t>
          </a:r>
        </a:p>
      </dsp:txBody>
      <dsp:txXfrm>
        <a:off x="2623744" y="2930651"/>
        <a:ext cx="1400442" cy="8198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7CCA9-9284-4292-A879-848593CAEC9D}">
      <dsp:nvSpPr>
        <dsp:cNvPr id="0" name=""/>
        <dsp:cNvSpPr/>
      </dsp:nvSpPr>
      <dsp:spPr>
        <a:xfrm>
          <a:off x="299455" y="2165659"/>
          <a:ext cx="1533370" cy="590634"/>
        </a:xfrm>
        <a:prstGeom prst="homePlate">
          <a:avLst>
            <a:gd name="adj" fmla="val 4000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Research and Selection</a:t>
          </a:r>
        </a:p>
      </dsp:txBody>
      <dsp:txXfrm>
        <a:off x="299455" y="2165659"/>
        <a:ext cx="1415243" cy="590634"/>
      </dsp:txXfrm>
    </dsp:sp>
    <dsp:sp modelId="{E2A4ADA9-7498-4652-8D05-C83496543190}">
      <dsp:nvSpPr>
        <dsp:cNvPr id="0" name=""/>
        <dsp:cNvSpPr/>
      </dsp:nvSpPr>
      <dsp:spPr>
        <a:xfrm>
          <a:off x="1300" y="0"/>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marL="0" lvl="0" indent="0" algn="ctr" defTabSz="577850">
            <a:lnSpc>
              <a:spcPct val="90000"/>
            </a:lnSpc>
            <a:spcBef>
              <a:spcPct val="0"/>
            </a:spcBef>
            <a:spcAft>
              <a:spcPct val="35000"/>
            </a:spcAft>
            <a:buNone/>
          </a:pPr>
          <a:r>
            <a:rPr lang="en-US" sz="1300" kern="1200" dirty="0"/>
            <a:t>Step 1</a:t>
          </a:r>
        </a:p>
      </dsp:txBody>
      <dsp:txXfrm>
        <a:off x="1300" y="0"/>
        <a:ext cx="2129680" cy="1575024"/>
      </dsp:txXfrm>
    </dsp:sp>
    <dsp:sp modelId="{37EF2938-C35C-4419-90BD-A75A5B3F9E57}">
      <dsp:nvSpPr>
        <dsp:cNvPr id="0" name=""/>
        <dsp:cNvSpPr/>
      </dsp:nvSpPr>
      <dsp:spPr>
        <a:xfrm>
          <a:off x="1832825" y="2460976"/>
          <a:ext cx="596310" cy="0"/>
        </a:xfrm>
        <a:custGeom>
          <a:avLst/>
          <a:gdLst/>
          <a:ahLst/>
          <a:cxnLst/>
          <a:rect l="0" t="0" r="0" b="0"/>
          <a:pathLst>
            <a:path>
              <a:moveTo>
                <a:pt x="0" y="0"/>
              </a:moveTo>
              <a:lnTo>
                <a:pt x="596310"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F996AC-03C8-4936-B4E9-AAD75BB81A7B}">
      <dsp:nvSpPr>
        <dsp:cNvPr id="0" name=""/>
        <dsp:cNvSpPr/>
      </dsp:nvSpPr>
      <dsp:spPr>
        <a:xfrm>
          <a:off x="1066140" y="1673464"/>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270078-E4AD-452C-9053-56957076CB72}">
      <dsp:nvSpPr>
        <dsp:cNvPr id="0" name=""/>
        <dsp:cNvSpPr/>
      </dsp:nvSpPr>
      <dsp:spPr>
        <a:xfrm>
          <a:off x="1016921" y="1575024"/>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EE0172-308E-4E7D-809D-ADEFD0F4FC74}">
      <dsp:nvSpPr>
        <dsp:cNvPr id="0" name=""/>
        <dsp:cNvSpPr/>
      </dsp:nvSpPr>
      <dsp:spPr>
        <a:xfrm>
          <a:off x="2429136" y="2165659"/>
          <a:ext cx="1533370" cy="590634"/>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Planning</a:t>
          </a:r>
        </a:p>
      </dsp:txBody>
      <dsp:txXfrm>
        <a:off x="2635668" y="2245212"/>
        <a:ext cx="1120306" cy="431528"/>
      </dsp:txXfrm>
    </dsp:sp>
    <dsp:sp modelId="{CC7D06F0-6964-4AB7-AC20-7308EDF5AC1C}">
      <dsp:nvSpPr>
        <dsp:cNvPr id="0" name=""/>
        <dsp:cNvSpPr/>
      </dsp:nvSpPr>
      <dsp:spPr>
        <a:xfrm>
          <a:off x="2130980" y="3346928"/>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t" anchorCtr="1">
          <a:noAutofit/>
        </a:bodyPr>
        <a:lstStyle/>
        <a:p>
          <a:pPr marL="0" lvl="0" indent="0" algn="ctr" defTabSz="577850">
            <a:lnSpc>
              <a:spcPct val="90000"/>
            </a:lnSpc>
            <a:spcBef>
              <a:spcPct val="0"/>
            </a:spcBef>
            <a:spcAft>
              <a:spcPct val="35000"/>
            </a:spcAft>
            <a:buNone/>
          </a:pPr>
          <a:r>
            <a:rPr lang="en-US" sz="1300" kern="1200" dirty="0"/>
            <a:t>Step 2</a:t>
          </a:r>
        </a:p>
      </dsp:txBody>
      <dsp:txXfrm>
        <a:off x="2130980" y="3346928"/>
        <a:ext cx="2129680" cy="1575024"/>
      </dsp:txXfrm>
    </dsp:sp>
    <dsp:sp modelId="{DEF8ADEE-3CDD-481C-92FD-7B762B5FF6C9}">
      <dsp:nvSpPr>
        <dsp:cNvPr id="0" name=""/>
        <dsp:cNvSpPr/>
      </dsp:nvSpPr>
      <dsp:spPr>
        <a:xfrm>
          <a:off x="3962506" y="2460976"/>
          <a:ext cx="596310" cy="0"/>
        </a:xfrm>
        <a:custGeom>
          <a:avLst/>
          <a:gdLst/>
          <a:ahLst/>
          <a:cxnLst/>
          <a:rect l="0" t="0" r="0" b="0"/>
          <a:pathLst>
            <a:path>
              <a:moveTo>
                <a:pt x="0" y="0"/>
              </a:moveTo>
              <a:lnTo>
                <a:pt x="596310"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F04633-E89E-4A72-8B8C-50D391BA3C26}">
      <dsp:nvSpPr>
        <dsp:cNvPr id="0" name=""/>
        <dsp:cNvSpPr/>
      </dsp:nvSpPr>
      <dsp:spPr>
        <a:xfrm>
          <a:off x="3195821" y="2756293"/>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A16B8E0-AEA5-4237-BC93-75EE796AF733}">
      <dsp:nvSpPr>
        <dsp:cNvPr id="0" name=""/>
        <dsp:cNvSpPr/>
      </dsp:nvSpPr>
      <dsp:spPr>
        <a:xfrm>
          <a:off x="3146601" y="3248488"/>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A03881-9797-4744-B913-19C7215C5AD9}">
      <dsp:nvSpPr>
        <dsp:cNvPr id="0" name=""/>
        <dsp:cNvSpPr/>
      </dsp:nvSpPr>
      <dsp:spPr>
        <a:xfrm>
          <a:off x="4558816" y="2165659"/>
          <a:ext cx="1533370" cy="590634"/>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Production</a:t>
          </a:r>
        </a:p>
      </dsp:txBody>
      <dsp:txXfrm>
        <a:off x="4765348" y="2245212"/>
        <a:ext cx="1120306" cy="431528"/>
      </dsp:txXfrm>
    </dsp:sp>
    <dsp:sp modelId="{265FD741-EB30-48CC-A9E9-1207EC542954}">
      <dsp:nvSpPr>
        <dsp:cNvPr id="0" name=""/>
        <dsp:cNvSpPr/>
      </dsp:nvSpPr>
      <dsp:spPr>
        <a:xfrm>
          <a:off x="4260661" y="0"/>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marL="0" lvl="0" indent="0" algn="ctr" defTabSz="577850">
            <a:lnSpc>
              <a:spcPct val="90000"/>
            </a:lnSpc>
            <a:spcBef>
              <a:spcPct val="0"/>
            </a:spcBef>
            <a:spcAft>
              <a:spcPct val="35000"/>
            </a:spcAft>
            <a:buNone/>
          </a:pPr>
          <a:r>
            <a:rPr lang="en-US" sz="1300" kern="1200" dirty="0"/>
            <a:t>Step 3</a:t>
          </a:r>
        </a:p>
      </dsp:txBody>
      <dsp:txXfrm>
        <a:off x="4260661" y="0"/>
        <a:ext cx="2129680" cy="1575024"/>
      </dsp:txXfrm>
    </dsp:sp>
    <dsp:sp modelId="{F6AE1320-CDD3-4A7A-82B3-B5FC2587C227}">
      <dsp:nvSpPr>
        <dsp:cNvPr id="0" name=""/>
        <dsp:cNvSpPr/>
      </dsp:nvSpPr>
      <dsp:spPr>
        <a:xfrm>
          <a:off x="6092187" y="2460976"/>
          <a:ext cx="596310" cy="0"/>
        </a:xfrm>
        <a:custGeom>
          <a:avLst/>
          <a:gdLst/>
          <a:ahLst/>
          <a:cxnLst/>
          <a:rect l="0" t="0" r="0" b="0"/>
          <a:pathLst>
            <a:path>
              <a:moveTo>
                <a:pt x="0" y="0"/>
              </a:moveTo>
              <a:lnTo>
                <a:pt x="596310"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F8CA31-08BC-4A12-B5BF-EB8C89B7862E}">
      <dsp:nvSpPr>
        <dsp:cNvPr id="0" name=""/>
        <dsp:cNvSpPr/>
      </dsp:nvSpPr>
      <dsp:spPr>
        <a:xfrm>
          <a:off x="5325502" y="1673464"/>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750D68-19A3-43DE-948A-83E7CC1EA949}">
      <dsp:nvSpPr>
        <dsp:cNvPr id="0" name=""/>
        <dsp:cNvSpPr/>
      </dsp:nvSpPr>
      <dsp:spPr>
        <a:xfrm>
          <a:off x="5276282" y="1575024"/>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98A312-231E-4EE3-A8C4-F7E13524E89E}">
      <dsp:nvSpPr>
        <dsp:cNvPr id="0" name=""/>
        <dsp:cNvSpPr/>
      </dsp:nvSpPr>
      <dsp:spPr>
        <a:xfrm>
          <a:off x="6688497" y="2165659"/>
          <a:ext cx="1533370" cy="590634"/>
        </a:xfrm>
        <a:prstGeom prst="hexagon">
          <a:avLst>
            <a:gd name="adj" fmla="val 40000"/>
            <a:gd name="vf" fmla="val 11547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Debugging</a:t>
          </a:r>
        </a:p>
      </dsp:txBody>
      <dsp:txXfrm>
        <a:off x="6895029" y="2245212"/>
        <a:ext cx="1120306" cy="431528"/>
      </dsp:txXfrm>
    </dsp:sp>
    <dsp:sp modelId="{951D8B04-B000-4931-803C-0068D393471A}">
      <dsp:nvSpPr>
        <dsp:cNvPr id="0" name=""/>
        <dsp:cNvSpPr/>
      </dsp:nvSpPr>
      <dsp:spPr>
        <a:xfrm>
          <a:off x="6390342" y="3346928"/>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t" anchorCtr="1">
          <a:noAutofit/>
        </a:bodyPr>
        <a:lstStyle/>
        <a:p>
          <a:pPr marL="0" lvl="0" indent="0" algn="ctr" defTabSz="577850">
            <a:lnSpc>
              <a:spcPct val="90000"/>
            </a:lnSpc>
            <a:spcBef>
              <a:spcPct val="0"/>
            </a:spcBef>
            <a:spcAft>
              <a:spcPct val="35000"/>
            </a:spcAft>
            <a:buNone/>
          </a:pPr>
          <a:r>
            <a:rPr lang="en-US" sz="1300" kern="1200" dirty="0"/>
            <a:t>Step 4</a:t>
          </a:r>
        </a:p>
      </dsp:txBody>
      <dsp:txXfrm>
        <a:off x="6390342" y="3346928"/>
        <a:ext cx="2129680" cy="1575024"/>
      </dsp:txXfrm>
    </dsp:sp>
    <dsp:sp modelId="{82EF3625-93DE-48EB-BEFB-E727E5470AB8}">
      <dsp:nvSpPr>
        <dsp:cNvPr id="0" name=""/>
        <dsp:cNvSpPr/>
      </dsp:nvSpPr>
      <dsp:spPr>
        <a:xfrm>
          <a:off x="8221867" y="2460976"/>
          <a:ext cx="596310" cy="0"/>
        </a:xfrm>
        <a:custGeom>
          <a:avLst/>
          <a:gdLst/>
          <a:ahLst/>
          <a:cxnLst/>
          <a:rect l="0" t="0" r="0" b="0"/>
          <a:pathLst>
            <a:path>
              <a:moveTo>
                <a:pt x="0" y="0"/>
              </a:moveTo>
              <a:lnTo>
                <a:pt x="596310" y="0"/>
              </a:lnTo>
            </a:path>
          </a:pathLst>
        </a:custGeom>
        <a:no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AF2603-3B47-4AEE-A9F8-E73016B26E20}">
      <dsp:nvSpPr>
        <dsp:cNvPr id="0" name=""/>
        <dsp:cNvSpPr/>
      </dsp:nvSpPr>
      <dsp:spPr>
        <a:xfrm>
          <a:off x="7455182" y="2756293"/>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8B24CE-72AB-4EED-898A-0F10FFC56F4F}">
      <dsp:nvSpPr>
        <dsp:cNvPr id="0" name=""/>
        <dsp:cNvSpPr/>
      </dsp:nvSpPr>
      <dsp:spPr>
        <a:xfrm>
          <a:off x="7405963" y="3248488"/>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D23DF8-A88E-4841-97F7-DA1144B3FC9A}">
      <dsp:nvSpPr>
        <dsp:cNvPr id="0" name=""/>
        <dsp:cNvSpPr/>
      </dsp:nvSpPr>
      <dsp:spPr>
        <a:xfrm rot="10800000">
          <a:off x="8818178" y="2165659"/>
          <a:ext cx="1533370" cy="590634"/>
        </a:xfrm>
        <a:prstGeom prst="homePlate">
          <a:avLst>
            <a:gd name="adj" fmla="val 40000"/>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577850">
            <a:lnSpc>
              <a:spcPct val="90000"/>
            </a:lnSpc>
            <a:spcBef>
              <a:spcPct val="0"/>
            </a:spcBef>
            <a:spcAft>
              <a:spcPct val="35000"/>
            </a:spcAft>
            <a:buNone/>
          </a:pPr>
          <a:r>
            <a:rPr lang="en-US" sz="1300" kern="1200" dirty="0"/>
            <a:t>Deployment</a:t>
          </a:r>
        </a:p>
      </dsp:txBody>
      <dsp:txXfrm rot="10800000">
        <a:off x="8936305" y="2165659"/>
        <a:ext cx="1415243" cy="590634"/>
      </dsp:txXfrm>
    </dsp:sp>
    <dsp:sp modelId="{AD1C2786-94B6-4A29-87D4-8ADB1C16540C}">
      <dsp:nvSpPr>
        <dsp:cNvPr id="0" name=""/>
        <dsp:cNvSpPr/>
      </dsp:nvSpPr>
      <dsp:spPr>
        <a:xfrm>
          <a:off x="8520023" y="0"/>
          <a:ext cx="2129680" cy="1575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5570" rIns="0" bIns="115570" numCol="1" spcCol="1270" anchor="b" anchorCtr="1">
          <a:noAutofit/>
        </a:bodyPr>
        <a:lstStyle/>
        <a:p>
          <a:pPr marL="0" lvl="0" indent="0" algn="ctr" defTabSz="577850">
            <a:lnSpc>
              <a:spcPct val="90000"/>
            </a:lnSpc>
            <a:spcBef>
              <a:spcPct val="0"/>
            </a:spcBef>
            <a:spcAft>
              <a:spcPct val="35000"/>
            </a:spcAft>
            <a:buNone/>
          </a:pPr>
          <a:r>
            <a:rPr lang="en-US" sz="1300" kern="1200" dirty="0"/>
            <a:t>Final Step</a:t>
          </a:r>
        </a:p>
      </dsp:txBody>
      <dsp:txXfrm>
        <a:off x="8520023" y="0"/>
        <a:ext cx="2129680" cy="1575024"/>
      </dsp:txXfrm>
    </dsp:sp>
    <dsp:sp modelId="{EBC439CA-582A-4A4E-A2B4-9A5C268F7BB7}">
      <dsp:nvSpPr>
        <dsp:cNvPr id="0" name=""/>
        <dsp:cNvSpPr/>
      </dsp:nvSpPr>
      <dsp:spPr>
        <a:xfrm>
          <a:off x="9584863" y="1673464"/>
          <a:ext cx="0" cy="49219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321FCA-949E-4FAB-834A-80606656C1A4}">
      <dsp:nvSpPr>
        <dsp:cNvPr id="0" name=""/>
        <dsp:cNvSpPr/>
      </dsp:nvSpPr>
      <dsp:spPr>
        <a:xfrm>
          <a:off x="9535643" y="1575024"/>
          <a:ext cx="98439" cy="9843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8/24/2023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8/24/2023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8/24/2023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8/24/2023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B3C782-30F3-4353-A7EC-A4019AF6CF86}" type="datetime1">
              <a:rPr lang="en-US" smtClean="0"/>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2840-3F9A-41D5-88D3-AF4A12202226}" type="datetime1">
              <a:rPr lang="en-US" smtClean="0"/>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8/24/2023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F24808-1E67-42D6-909C-FFD2C25166CD}" type="datetime1">
              <a:rPr lang="en-US" smtClean="0"/>
              <a:t>8/24/2023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40FC86-635A-4D7D-B975-7D2311E38442}" type="datetime1">
              <a:rPr lang="en-US" smtClean="0"/>
              <a:t>8/24/2023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A4C6A-45FD-4202-953C-8BAC2B3505A4}" type="datetime1">
              <a:rPr lang="en-US" smtClean="0"/>
              <a:t>8/24/2023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8/24/2023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8/24/2023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8/24/2023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8/24/2023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flickr.com/photos/adamcohn/22547823260/"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flickr.com/photos/adamcohn/22547823260/" TargetMode="External"/><Relationship Id="rId7" Type="http://schemas.openxmlformats.org/officeDocument/2006/relationships/diagramColors" Target="../diagrams/colors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hebluediamondgallery.com/wooden-tile/r/results.html"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apitalcurrent.ca/the-pandemic-piles-on-parents-caring-for-children-with-disabilities-face-even-more-stress-loneliness-and-isolation/"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hyperlink" Target="https://capitalcurrent.ca/the-pandemic-piles-on-parents-caring-for-children-with-disabilities-face-even-more-stress-loneliness-and-isolation/"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freepngimg.com/png/22162-cool-businessman"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en/man-gesture-presentation-1899906/"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en/man-gesture-presentation-1899906/"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biblestudytools.com/bible-study/topical-studies/calming-psalms-to-pray-when-you-feel-afraid.html"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washingtonexaminer.com/opinion/your-child-is-at-risk-of-political-indoctrination" TargetMode="External"/><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anchor="ctr">
            <a:normAutofit/>
          </a:bodyPr>
          <a:lstStyle/>
          <a:p>
            <a:r>
              <a:rPr lang="en-US" sz="1600" dirty="0">
                <a:solidFill>
                  <a:srgbClr val="FEFFFF"/>
                </a:solidFill>
              </a:rPr>
              <a:t>Creators:</a:t>
            </a:r>
          </a:p>
        </p:txBody>
      </p:sp>
      <p:sp>
        <p:nvSpPr>
          <p:cNvPr id="6" name="Title 1">
            <a:extLst>
              <a:ext uri="{FF2B5EF4-FFF2-40B4-BE49-F238E27FC236}">
                <a16:creationId xmlns:a16="http://schemas.microsoft.com/office/drawing/2014/main" id="{79D93C9C-0716-4527-626C-958A2C3061F0}"/>
              </a:ext>
            </a:extLst>
          </p:cNvPr>
          <p:cNvSpPr>
            <a:spLocks noGrp="1"/>
          </p:cNvSpPr>
          <p:nvPr>
            <p:ph type="ctrTitle"/>
          </p:nvPr>
        </p:nvSpPr>
        <p:spPr>
          <a:xfrm>
            <a:off x="7898935" y="598432"/>
            <a:ext cx="3943350" cy="3114818"/>
          </a:xfrm>
        </p:spPr>
        <p:txBody>
          <a:bodyPr>
            <a:normAutofit/>
          </a:bodyPr>
          <a:lstStyle/>
          <a:p>
            <a:r>
              <a:rPr lang="en-US" sz="6600" b="1" dirty="0">
                <a:solidFill>
                  <a:srgbClr val="C00000"/>
                </a:solidFill>
              </a:rPr>
              <a:t>CARROM KING</a:t>
            </a:r>
          </a:p>
        </p:txBody>
      </p:sp>
      <p:pic>
        <p:nvPicPr>
          <p:cNvPr id="7" name="Picture 6">
            <a:extLst>
              <a:ext uri="{FF2B5EF4-FFF2-40B4-BE49-F238E27FC236}">
                <a16:creationId xmlns:a16="http://schemas.microsoft.com/office/drawing/2014/main" id="{9E8E76DD-36CE-456F-AE4B-0CA05DD4A062}"/>
              </a:ext>
            </a:extLst>
          </p:cNvPr>
          <p:cNvPicPr>
            <a:picLocks noChangeAspect="1"/>
          </p:cNvPicPr>
          <p:nvPr/>
        </p:nvPicPr>
        <p:blipFill>
          <a:blip r:embed="rId2"/>
          <a:srcRect t="4596" b="4596"/>
          <a:stretch/>
        </p:blipFill>
        <p:spPr>
          <a:xfrm>
            <a:off x="2" y="-2"/>
            <a:ext cx="7552267" cy="6857990"/>
          </a:xfrm>
          <a:prstGeom prst="rect">
            <a:avLst/>
          </a:prstGeom>
        </p:spPr>
      </p:pic>
      <p:sp>
        <p:nvSpPr>
          <p:cNvPr id="8" name="TextBox 7">
            <a:extLst>
              <a:ext uri="{FF2B5EF4-FFF2-40B4-BE49-F238E27FC236}">
                <a16:creationId xmlns:a16="http://schemas.microsoft.com/office/drawing/2014/main" id="{7DDF1162-7736-B53C-59E7-663311B96F8E}"/>
              </a:ext>
            </a:extLst>
          </p:cNvPr>
          <p:cNvSpPr txBox="1"/>
          <p:nvPr/>
        </p:nvSpPr>
        <p:spPr>
          <a:xfrm>
            <a:off x="8870978" y="4533331"/>
            <a:ext cx="1999265" cy="1200329"/>
          </a:xfrm>
          <a:prstGeom prst="rect">
            <a:avLst/>
          </a:prstGeom>
          <a:noFill/>
        </p:spPr>
        <p:txBody>
          <a:bodyPr wrap="none" rtlCol="0">
            <a:spAutoFit/>
          </a:bodyPr>
          <a:lstStyle/>
          <a:p>
            <a:r>
              <a:rPr lang="en-US" b="1" dirty="0"/>
              <a:t>Creators:</a:t>
            </a:r>
          </a:p>
          <a:p>
            <a:r>
              <a:rPr lang="en-US" dirty="0" err="1"/>
              <a:t>Prabesh</a:t>
            </a:r>
            <a:r>
              <a:rPr lang="en-US" dirty="0"/>
              <a:t> </a:t>
            </a:r>
            <a:r>
              <a:rPr lang="en-US" dirty="0" err="1"/>
              <a:t>Bashyal</a:t>
            </a:r>
            <a:endParaRPr lang="en-US" dirty="0"/>
          </a:p>
          <a:p>
            <a:r>
              <a:rPr lang="en-US" dirty="0"/>
              <a:t>Pratik Adhikari</a:t>
            </a:r>
          </a:p>
          <a:p>
            <a:r>
              <a:rPr lang="en-US" dirty="0"/>
              <a:t>Rishikesh Paudel</a:t>
            </a:r>
          </a:p>
        </p:txBody>
      </p:sp>
      <p:grpSp>
        <p:nvGrpSpPr>
          <p:cNvPr id="21" name="Group 20">
            <a:extLst>
              <a:ext uri="{FF2B5EF4-FFF2-40B4-BE49-F238E27FC236}">
                <a16:creationId xmlns:a16="http://schemas.microsoft.com/office/drawing/2014/main" id="{A2760038-050F-B8DE-8904-C205AD16A3F3}"/>
              </a:ext>
            </a:extLst>
          </p:cNvPr>
          <p:cNvGrpSpPr/>
          <p:nvPr/>
        </p:nvGrpSpPr>
        <p:grpSpPr>
          <a:xfrm>
            <a:off x="4623253" y="2264308"/>
            <a:ext cx="2419350" cy="3914395"/>
            <a:chOff x="4772025" y="2290187"/>
            <a:chExt cx="2419350" cy="3914395"/>
          </a:xfrm>
        </p:grpSpPr>
        <p:pic>
          <p:nvPicPr>
            <p:cNvPr id="14" name="Picture 13" descr="A black and yellow rectangle with yellow text&#10;&#10;Description automatically generated">
              <a:extLst>
                <a:ext uri="{FF2B5EF4-FFF2-40B4-BE49-F238E27FC236}">
                  <a16:creationId xmlns:a16="http://schemas.microsoft.com/office/drawing/2014/main" id="{AFBE6A99-94C3-275B-AA4A-985A0F4D59A1}"/>
                </a:ext>
              </a:extLst>
            </p:cNvPr>
            <p:cNvPicPr>
              <a:picLocks noChangeAspect="1"/>
            </p:cNvPicPr>
            <p:nvPr/>
          </p:nvPicPr>
          <p:blipFill>
            <a:blip r:embed="rId3"/>
            <a:stretch>
              <a:fillRect/>
            </a:stretch>
          </p:blipFill>
          <p:spPr>
            <a:xfrm>
              <a:off x="5119686" y="3348604"/>
              <a:ext cx="1704975" cy="781050"/>
            </a:xfrm>
            <a:prstGeom prst="rect">
              <a:avLst/>
            </a:prstGeom>
          </p:spPr>
        </p:pic>
        <p:pic>
          <p:nvPicPr>
            <p:cNvPr id="16" name="Picture 15" descr="A black and yellow rectangle with yellow text&#10;&#10;Description automatically generated">
              <a:extLst>
                <a:ext uri="{FF2B5EF4-FFF2-40B4-BE49-F238E27FC236}">
                  <a16:creationId xmlns:a16="http://schemas.microsoft.com/office/drawing/2014/main" id="{EA74CB26-43F2-611A-29A1-528F00378448}"/>
                </a:ext>
              </a:extLst>
            </p:cNvPr>
            <p:cNvPicPr>
              <a:picLocks noChangeAspect="1"/>
            </p:cNvPicPr>
            <p:nvPr/>
          </p:nvPicPr>
          <p:blipFill>
            <a:blip r:embed="rId4"/>
            <a:stretch>
              <a:fillRect/>
            </a:stretch>
          </p:blipFill>
          <p:spPr>
            <a:xfrm>
              <a:off x="4876799" y="2290187"/>
              <a:ext cx="2190750" cy="781050"/>
            </a:xfrm>
            <a:prstGeom prst="rect">
              <a:avLst/>
            </a:prstGeom>
          </p:spPr>
        </p:pic>
        <p:pic>
          <p:nvPicPr>
            <p:cNvPr id="18" name="Picture 17" descr="A black and yellow sign with yellow text&#10;&#10;Description automatically generated">
              <a:extLst>
                <a:ext uri="{FF2B5EF4-FFF2-40B4-BE49-F238E27FC236}">
                  <a16:creationId xmlns:a16="http://schemas.microsoft.com/office/drawing/2014/main" id="{2CD8A0A4-6166-44A1-1A39-9A5A4A85F85E}"/>
                </a:ext>
              </a:extLst>
            </p:cNvPr>
            <p:cNvPicPr>
              <a:picLocks noChangeAspect="1"/>
            </p:cNvPicPr>
            <p:nvPr/>
          </p:nvPicPr>
          <p:blipFill>
            <a:blip r:embed="rId5"/>
            <a:stretch>
              <a:fillRect/>
            </a:stretch>
          </p:blipFill>
          <p:spPr>
            <a:xfrm>
              <a:off x="4772025" y="4407021"/>
              <a:ext cx="2419350" cy="781050"/>
            </a:xfrm>
            <a:prstGeom prst="rect">
              <a:avLst/>
            </a:prstGeom>
          </p:spPr>
        </p:pic>
        <p:pic>
          <p:nvPicPr>
            <p:cNvPr id="20" name="Picture 19" descr="A black and yellow sign with yellow text&#10;&#10;Description automatically generated">
              <a:extLst>
                <a:ext uri="{FF2B5EF4-FFF2-40B4-BE49-F238E27FC236}">
                  <a16:creationId xmlns:a16="http://schemas.microsoft.com/office/drawing/2014/main" id="{43355726-6EC8-1098-9A45-24319148611F}"/>
                </a:ext>
              </a:extLst>
            </p:cNvPr>
            <p:cNvPicPr>
              <a:picLocks noChangeAspect="1"/>
            </p:cNvPicPr>
            <p:nvPr/>
          </p:nvPicPr>
          <p:blipFill>
            <a:blip r:embed="rId6"/>
            <a:stretch>
              <a:fillRect/>
            </a:stretch>
          </p:blipFill>
          <p:spPr>
            <a:xfrm>
              <a:off x="5243510" y="5423532"/>
              <a:ext cx="1457325" cy="781050"/>
            </a:xfrm>
            <a:prstGeom prst="rect">
              <a:avLst/>
            </a:prstGeom>
          </p:spPr>
        </p:pic>
      </p:gr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0C59350-AC42-3E66-F847-A36931F03467}"/>
              </a:ext>
            </a:extLst>
          </p:cNvPr>
          <p:cNvPicPr>
            <a:picLocks noChangeAspect="1"/>
          </p:cNvPicPr>
          <p:nvPr/>
        </p:nvPicPr>
        <p:blipFill rotWithShape="1">
          <a:blip r:embed="rId2">
            <a:alphaModFix amt="35000"/>
          </a:blip>
          <a:srcRect t="1059" b="1467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CABB47E5-9FA5-CD60-220A-6DD77B9CE7B3}"/>
              </a:ext>
            </a:extLst>
          </p:cNvPr>
          <p:cNvSpPr>
            <a:spLocks noGrp="1"/>
          </p:cNvSpPr>
          <p:nvPr>
            <p:ph type="title"/>
          </p:nvPr>
        </p:nvSpPr>
        <p:spPr>
          <a:xfrm>
            <a:off x="2592925" y="624110"/>
            <a:ext cx="8911687" cy="1280890"/>
          </a:xfrm>
        </p:spPr>
        <p:txBody>
          <a:bodyPr>
            <a:normAutofit/>
          </a:bodyPr>
          <a:lstStyle/>
          <a:p>
            <a:r>
              <a:rPr lang="en-US" b="1" dirty="0">
                <a:solidFill>
                  <a:srgbClr val="FFFFFF"/>
                </a:solidFill>
              </a:rPr>
              <a:t>LITERATURE SURVEY</a:t>
            </a:r>
          </a:p>
        </p:txBody>
      </p:sp>
      <p:graphicFrame>
        <p:nvGraphicFramePr>
          <p:cNvPr id="7" name="Content Placeholder 6">
            <a:extLst>
              <a:ext uri="{FF2B5EF4-FFF2-40B4-BE49-F238E27FC236}">
                <a16:creationId xmlns:a16="http://schemas.microsoft.com/office/drawing/2014/main" id="{49139780-3237-099A-1DE5-9453FDD32740}"/>
              </a:ext>
            </a:extLst>
          </p:cNvPr>
          <p:cNvGraphicFramePr>
            <a:graphicFrameLocks noGrp="1"/>
          </p:cNvGraphicFramePr>
          <p:nvPr>
            <p:ph idx="1"/>
            <p:extLst>
              <p:ext uri="{D42A27DB-BD31-4B8C-83A1-F6EECF244321}">
                <p14:modId xmlns:p14="http://schemas.microsoft.com/office/powerpoint/2010/main" val="2294413733"/>
              </p:ext>
            </p:extLst>
          </p:nvPr>
        </p:nvGraphicFramePr>
        <p:xfrm>
          <a:off x="739996" y="1905000"/>
          <a:ext cx="10712007" cy="3778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2623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14CC03-65AD-0AAE-C139-A73FEAA9D1F3}"/>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5730" b="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BDF2DDAC-D5DE-34D1-A1C4-7BF59BF46F9C}"/>
              </a:ext>
            </a:extLst>
          </p:cNvPr>
          <p:cNvSpPr>
            <a:spLocks noGrp="1"/>
          </p:cNvSpPr>
          <p:nvPr>
            <p:ph type="title"/>
          </p:nvPr>
        </p:nvSpPr>
        <p:spPr>
          <a:xfrm>
            <a:off x="1631331" y="2782945"/>
            <a:ext cx="8911687" cy="1280890"/>
          </a:xfrm>
        </p:spPr>
        <p:txBody>
          <a:bodyPr>
            <a:normAutofit/>
          </a:bodyPr>
          <a:lstStyle/>
          <a:p>
            <a:pPr algn="ctr"/>
            <a:r>
              <a:rPr lang="en-US" b="1" dirty="0">
                <a:solidFill>
                  <a:srgbClr val="FFFFFF"/>
                </a:solidFill>
              </a:rPr>
              <a:t>GAME IMPLEMENTATION</a:t>
            </a:r>
          </a:p>
        </p:txBody>
      </p:sp>
    </p:spTree>
    <p:extLst>
      <p:ext uri="{BB962C8B-B14F-4D97-AF65-F5344CB8AC3E}">
        <p14:creationId xmlns:p14="http://schemas.microsoft.com/office/powerpoint/2010/main" val="77430307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14CC03-65AD-0AAE-C139-A73FEAA9D1F3}"/>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5730" b="1"/>
          <a:stretch/>
        </p:blipFill>
        <p:spPr>
          <a:xfrm>
            <a:off x="-8825" y="-5610"/>
            <a:ext cx="12192000" cy="6858000"/>
          </a:xfrm>
          <a:prstGeom prst="rect">
            <a:avLst/>
          </a:prstGeom>
        </p:spPr>
      </p:pic>
      <p:sp>
        <p:nvSpPr>
          <p:cNvPr id="7" name="Title 1">
            <a:extLst>
              <a:ext uri="{FF2B5EF4-FFF2-40B4-BE49-F238E27FC236}">
                <a16:creationId xmlns:a16="http://schemas.microsoft.com/office/drawing/2014/main" id="{A956B23B-F544-DBB9-5130-CF9C006422E4}"/>
              </a:ext>
            </a:extLst>
          </p:cNvPr>
          <p:cNvSpPr>
            <a:spLocks noGrp="1"/>
          </p:cNvSpPr>
          <p:nvPr>
            <p:ph type="title"/>
          </p:nvPr>
        </p:nvSpPr>
        <p:spPr>
          <a:xfrm>
            <a:off x="2592925" y="624110"/>
            <a:ext cx="8911687" cy="1280890"/>
          </a:xfrm>
        </p:spPr>
        <p:txBody>
          <a:bodyPr>
            <a:normAutofit/>
          </a:bodyPr>
          <a:lstStyle/>
          <a:p>
            <a:r>
              <a:rPr lang="en-US" b="1">
                <a:solidFill>
                  <a:srgbClr val="FFFFFF"/>
                </a:solidFill>
              </a:rPr>
              <a:t>GAME IMPLEMENTATION</a:t>
            </a:r>
            <a:endParaRPr lang="en-US" b="1" dirty="0">
              <a:solidFill>
                <a:srgbClr val="FFFFFF"/>
              </a:solidFill>
            </a:endParaRPr>
          </a:p>
        </p:txBody>
      </p:sp>
      <p:graphicFrame>
        <p:nvGraphicFramePr>
          <p:cNvPr id="8" name="Content Placeholder 6">
            <a:extLst>
              <a:ext uri="{FF2B5EF4-FFF2-40B4-BE49-F238E27FC236}">
                <a16:creationId xmlns:a16="http://schemas.microsoft.com/office/drawing/2014/main" id="{913D2CCF-BFAF-1AE3-63AD-6414B2A2F584}"/>
              </a:ext>
            </a:extLst>
          </p:cNvPr>
          <p:cNvGraphicFramePr>
            <a:graphicFrameLocks noGrp="1"/>
          </p:cNvGraphicFramePr>
          <p:nvPr>
            <p:ph idx="1"/>
            <p:extLst>
              <p:ext uri="{D42A27DB-BD31-4B8C-83A1-F6EECF244321}">
                <p14:modId xmlns:p14="http://schemas.microsoft.com/office/powerpoint/2010/main" val="3850838150"/>
              </p:ext>
            </p:extLst>
          </p:nvPr>
        </p:nvGraphicFramePr>
        <p:xfrm>
          <a:off x="739996" y="1905000"/>
          <a:ext cx="10712007" cy="3778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20411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9"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0"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1"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2"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3"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4"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5"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6"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7"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8"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9"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0"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2" name="Group 41">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3"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4"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5"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6"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7"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8"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9"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0"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1"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2"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3"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4"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6" name="Rectangle 55">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8"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42D957A0-E4B1-7DA3-7949-716188208D1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Tree>
    <p:extLst>
      <p:ext uri="{BB962C8B-B14F-4D97-AF65-F5344CB8AC3E}">
        <p14:creationId xmlns:p14="http://schemas.microsoft.com/office/powerpoint/2010/main" val="2886058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grey room full of question marks with an opening going out">
            <a:extLst>
              <a:ext uri="{FF2B5EF4-FFF2-40B4-BE49-F238E27FC236}">
                <a16:creationId xmlns:a16="http://schemas.microsoft.com/office/drawing/2014/main" id="{EFF4A0A2-4455-DEC7-DF32-0A92C9DA5ADD}"/>
              </a:ext>
            </a:extLst>
          </p:cNvPr>
          <p:cNvPicPr>
            <a:picLocks noChangeAspect="1"/>
          </p:cNvPicPr>
          <p:nvPr/>
        </p:nvPicPr>
        <p:blipFill rotWithShape="1">
          <a:blip r:embed="rId2">
            <a:alphaModFix amt="35000"/>
          </a:blip>
          <a:srcRect b="15730"/>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1CF86556-C661-0FFE-336A-4E872C41C23C}"/>
              </a:ext>
            </a:extLst>
          </p:cNvPr>
          <p:cNvSpPr>
            <a:spLocks noGrp="1"/>
          </p:cNvSpPr>
          <p:nvPr>
            <p:ph type="title"/>
          </p:nvPr>
        </p:nvSpPr>
        <p:spPr>
          <a:xfrm>
            <a:off x="1631331" y="2782945"/>
            <a:ext cx="8911687" cy="1280890"/>
          </a:xfrm>
        </p:spPr>
        <p:txBody>
          <a:bodyPr>
            <a:normAutofit/>
          </a:bodyPr>
          <a:lstStyle/>
          <a:p>
            <a:pPr algn="ctr"/>
            <a:r>
              <a:rPr lang="en-US" b="1" dirty="0">
                <a:solidFill>
                  <a:srgbClr val="FFFFFF"/>
                </a:solidFill>
              </a:rPr>
              <a:t>PROBLEMS FACED</a:t>
            </a:r>
          </a:p>
        </p:txBody>
      </p:sp>
    </p:spTree>
    <p:extLst>
      <p:ext uri="{BB962C8B-B14F-4D97-AF65-F5344CB8AC3E}">
        <p14:creationId xmlns:p14="http://schemas.microsoft.com/office/powerpoint/2010/main" val="22129877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grey room full of question marks with an opening going out">
            <a:extLst>
              <a:ext uri="{FF2B5EF4-FFF2-40B4-BE49-F238E27FC236}">
                <a16:creationId xmlns:a16="http://schemas.microsoft.com/office/drawing/2014/main" id="{EFF4A0A2-4455-DEC7-DF32-0A92C9DA5ADD}"/>
              </a:ext>
            </a:extLst>
          </p:cNvPr>
          <p:cNvPicPr>
            <a:picLocks noChangeAspect="1"/>
          </p:cNvPicPr>
          <p:nvPr/>
        </p:nvPicPr>
        <p:blipFill rotWithShape="1">
          <a:blip r:embed="rId2">
            <a:alphaModFix amt="35000"/>
          </a:blip>
          <a:srcRect b="15730"/>
          <a:stretch/>
        </p:blipFill>
        <p:spPr>
          <a:xfrm>
            <a:off x="-8825" y="-5610"/>
            <a:ext cx="12192000" cy="6858000"/>
          </a:xfrm>
          <a:prstGeom prst="rect">
            <a:avLst/>
          </a:prstGeom>
        </p:spPr>
      </p:pic>
      <p:sp>
        <p:nvSpPr>
          <p:cNvPr id="7" name="Title 1">
            <a:extLst>
              <a:ext uri="{FF2B5EF4-FFF2-40B4-BE49-F238E27FC236}">
                <a16:creationId xmlns:a16="http://schemas.microsoft.com/office/drawing/2014/main" id="{F714DD40-3FF4-C652-FFA4-B44F25474A5A}"/>
              </a:ext>
            </a:extLst>
          </p:cNvPr>
          <p:cNvSpPr>
            <a:spLocks noGrp="1"/>
          </p:cNvSpPr>
          <p:nvPr>
            <p:ph type="title"/>
          </p:nvPr>
        </p:nvSpPr>
        <p:spPr>
          <a:xfrm>
            <a:off x="2592925" y="624110"/>
            <a:ext cx="8911687" cy="1280890"/>
          </a:xfrm>
        </p:spPr>
        <p:txBody>
          <a:bodyPr>
            <a:normAutofit/>
          </a:bodyPr>
          <a:lstStyle/>
          <a:p>
            <a:r>
              <a:rPr lang="en-US" b="1" dirty="0">
                <a:solidFill>
                  <a:srgbClr val="FFFFFF"/>
                </a:solidFill>
              </a:rPr>
              <a:t>PROBLEMS FACED</a:t>
            </a:r>
          </a:p>
        </p:txBody>
      </p:sp>
      <p:sp>
        <p:nvSpPr>
          <p:cNvPr id="10" name="Content Placeholder 9">
            <a:extLst>
              <a:ext uri="{FF2B5EF4-FFF2-40B4-BE49-F238E27FC236}">
                <a16:creationId xmlns:a16="http://schemas.microsoft.com/office/drawing/2014/main" id="{9F085D5F-A69A-AB60-CCF1-2E292B9DDE91}"/>
              </a:ext>
            </a:extLst>
          </p:cNvPr>
          <p:cNvSpPr>
            <a:spLocks noGrp="1"/>
          </p:cNvSpPr>
          <p:nvPr>
            <p:ph idx="1"/>
          </p:nvPr>
        </p:nvSpPr>
        <p:spPr/>
        <p:txBody>
          <a:bodyPr>
            <a:normAutofit/>
          </a:bodyPr>
          <a:lstStyle/>
          <a:p>
            <a:r>
              <a:rPr lang="en-US" sz="3200" dirty="0"/>
              <a:t>SDL Linking Problem</a:t>
            </a:r>
          </a:p>
          <a:p>
            <a:r>
              <a:rPr lang="en-US" sz="3200" dirty="0"/>
              <a:t>Game Mechanics</a:t>
            </a:r>
          </a:p>
          <a:p>
            <a:r>
              <a:rPr lang="en-US" sz="3200" dirty="0"/>
              <a:t>Collision Physics</a:t>
            </a:r>
          </a:p>
          <a:p>
            <a:r>
              <a:rPr lang="en-US" sz="3200" dirty="0"/>
              <a:t>Template Linking Problem</a:t>
            </a:r>
          </a:p>
          <a:p>
            <a:r>
              <a:rPr lang="en-US" sz="3200" dirty="0"/>
              <a:t>Networking Problem</a:t>
            </a:r>
          </a:p>
          <a:p>
            <a:r>
              <a:rPr lang="en-US" sz="3200" dirty="0"/>
              <a:t>Bugs and Glitches</a:t>
            </a:r>
          </a:p>
          <a:p>
            <a:endParaRPr lang="en-US" sz="3200" dirty="0"/>
          </a:p>
        </p:txBody>
      </p:sp>
    </p:spTree>
    <p:extLst>
      <p:ext uri="{BB962C8B-B14F-4D97-AF65-F5344CB8AC3E}">
        <p14:creationId xmlns:p14="http://schemas.microsoft.com/office/powerpoint/2010/main" val="2337967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yellow puzzle piece completing a black puzzle">
            <a:extLst>
              <a:ext uri="{FF2B5EF4-FFF2-40B4-BE49-F238E27FC236}">
                <a16:creationId xmlns:a16="http://schemas.microsoft.com/office/drawing/2014/main" id="{71951168-26AB-9147-3822-783792E8A852}"/>
              </a:ext>
            </a:extLst>
          </p:cNvPr>
          <p:cNvPicPr>
            <a:picLocks noChangeAspect="1"/>
          </p:cNvPicPr>
          <p:nvPr/>
        </p:nvPicPr>
        <p:blipFill rotWithShape="1">
          <a:blip r:embed="rId2">
            <a:alphaModFix amt="35000"/>
          </a:blip>
          <a:srcRect b="15730"/>
          <a:stretch/>
        </p:blipFill>
        <p:spPr>
          <a:xfrm>
            <a:off x="-8825" y="-5610"/>
            <a:ext cx="12192000" cy="6858000"/>
          </a:xfrm>
          <a:prstGeom prst="rect">
            <a:avLst/>
          </a:prstGeom>
        </p:spPr>
      </p:pic>
      <p:sp>
        <p:nvSpPr>
          <p:cNvPr id="7" name="Title 1">
            <a:extLst>
              <a:ext uri="{FF2B5EF4-FFF2-40B4-BE49-F238E27FC236}">
                <a16:creationId xmlns:a16="http://schemas.microsoft.com/office/drawing/2014/main" id="{6CD3D189-D974-15D4-2AC9-C5A8A40F5F6E}"/>
              </a:ext>
            </a:extLst>
          </p:cNvPr>
          <p:cNvSpPr>
            <a:spLocks noGrp="1"/>
          </p:cNvSpPr>
          <p:nvPr>
            <p:ph type="title"/>
          </p:nvPr>
        </p:nvSpPr>
        <p:spPr>
          <a:xfrm>
            <a:off x="1631331" y="2782945"/>
            <a:ext cx="8911687" cy="1280890"/>
          </a:xfrm>
        </p:spPr>
        <p:txBody>
          <a:bodyPr>
            <a:normAutofit/>
          </a:bodyPr>
          <a:lstStyle/>
          <a:p>
            <a:pPr algn="ctr"/>
            <a:r>
              <a:rPr lang="en-US" sz="4400" b="1" dirty="0">
                <a:solidFill>
                  <a:srgbClr val="FFFFFF"/>
                </a:solidFill>
              </a:rPr>
              <a:t>SOLUTIONS</a:t>
            </a:r>
          </a:p>
        </p:txBody>
      </p:sp>
    </p:spTree>
    <p:extLst>
      <p:ext uri="{BB962C8B-B14F-4D97-AF65-F5344CB8AC3E}">
        <p14:creationId xmlns:p14="http://schemas.microsoft.com/office/powerpoint/2010/main" val="346884413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descr="A yellow puzzle piece completing a black puzzle">
            <a:extLst>
              <a:ext uri="{FF2B5EF4-FFF2-40B4-BE49-F238E27FC236}">
                <a16:creationId xmlns:a16="http://schemas.microsoft.com/office/drawing/2014/main" id="{71951168-26AB-9147-3822-783792E8A852}"/>
              </a:ext>
            </a:extLst>
          </p:cNvPr>
          <p:cNvPicPr>
            <a:picLocks noChangeAspect="1"/>
          </p:cNvPicPr>
          <p:nvPr/>
        </p:nvPicPr>
        <p:blipFill rotWithShape="1">
          <a:blip r:embed="rId2"/>
          <a:srcRect t="2818" r="9091" b="20573"/>
          <a:stretch/>
        </p:blipFill>
        <p:spPr>
          <a:xfrm>
            <a:off x="20" y="10"/>
            <a:ext cx="12191980" cy="6857990"/>
          </a:xfrm>
          <a:prstGeom prst="rect">
            <a:avLst/>
          </a:prstGeom>
        </p:spPr>
      </p:pic>
      <p:sp>
        <p:nvSpPr>
          <p:cNvPr id="17"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61CED5B1-06B6-75B7-7B61-4DAF857C7456}"/>
              </a:ext>
            </a:extLst>
          </p:cNvPr>
          <p:cNvSpPr>
            <a:spLocks noGrp="1"/>
          </p:cNvSpPr>
          <p:nvPr>
            <p:ph type="title"/>
          </p:nvPr>
        </p:nvSpPr>
        <p:spPr>
          <a:xfrm>
            <a:off x="541867" y="626533"/>
            <a:ext cx="7128933" cy="1278467"/>
          </a:xfrm>
        </p:spPr>
        <p:txBody>
          <a:bodyPr anchor="ctr">
            <a:normAutofit/>
          </a:bodyPr>
          <a:lstStyle/>
          <a:p>
            <a:r>
              <a:rPr lang="en-US" sz="3200" b="1">
                <a:solidFill>
                  <a:srgbClr val="FEFFFF"/>
                </a:solidFill>
              </a:rPr>
              <a:t>SOLUTIONS</a:t>
            </a:r>
          </a:p>
        </p:txBody>
      </p:sp>
      <p:sp>
        <p:nvSpPr>
          <p:cNvPr id="10" name="Content Placeholder 9">
            <a:extLst>
              <a:ext uri="{FF2B5EF4-FFF2-40B4-BE49-F238E27FC236}">
                <a16:creationId xmlns:a16="http://schemas.microsoft.com/office/drawing/2014/main" id="{9F807E32-C71D-A4AE-915B-F98B664B3358}"/>
              </a:ext>
            </a:extLst>
          </p:cNvPr>
          <p:cNvSpPr>
            <a:spLocks noGrp="1"/>
          </p:cNvSpPr>
          <p:nvPr>
            <p:ph idx="1"/>
          </p:nvPr>
        </p:nvSpPr>
        <p:spPr>
          <a:xfrm>
            <a:off x="541868" y="2133599"/>
            <a:ext cx="7493000" cy="3809999"/>
          </a:xfrm>
        </p:spPr>
        <p:txBody>
          <a:bodyPr>
            <a:normAutofit/>
          </a:bodyPr>
          <a:lstStyle/>
          <a:p>
            <a:r>
              <a:rPr lang="en-US" sz="2000" dirty="0">
                <a:solidFill>
                  <a:srgbClr val="FEFFFF"/>
                </a:solidFill>
              </a:rPr>
              <a:t>SDL Linking Problem</a:t>
            </a:r>
          </a:p>
          <a:p>
            <a:pPr lvl="1"/>
            <a:r>
              <a:rPr lang="en-US" sz="1800" dirty="0">
                <a:solidFill>
                  <a:srgbClr val="FEFFFF"/>
                </a:solidFill>
              </a:rPr>
              <a:t>This problem was solved by including the include and library files in the right place.</a:t>
            </a:r>
          </a:p>
          <a:p>
            <a:r>
              <a:rPr lang="en-US" sz="2000" dirty="0">
                <a:solidFill>
                  <a:srgbClr val="FEFFFF"/>
                </a:solidFill>
              </a:rPr>
              <a:t>Game Mechanics:</a:t>
            </a:r>
          </a:p>
          <a:p>
            <a:pPr lvl="1"/>
            <a:r>
              <a:rPr lang="en-US" sz="1800" dirty="0">
                <a:solidFill>
                  <a:srgbClr val="FEFFFF"/>
                </a:solidFill>
              </a:rPr>
              <a:t>This problem was solved by dividing the problem into smaller manageable chunks.</a:t>
            </a:r>
            <a:endParaRPr lang="en-US" dirty="0">
              <a:solidFill>
                <a:srgbClr val="FEFFFF"/>
              </a:solidFill>
            </a:endParaRPr>
          </a:p>
          <a:p>
            <a:r>
              <a:rPr lang="en-US" sz="2000" dirty="0">
                <a:solidFill>
                  <a:srgbClr val="FEFFFF"/>
                </a:solidFill>
              </a:rPr>
              <a:t>Collision Physics</a:t>
            </a:r>
          </a:p>
          <a:p>
            <a:pPr lvl="1"/>
            <a:r>
              <a:rPr lang="en-US" sz="1800" dirty="0">
                <a:solidFill>
                  <a:srgbClr val="FEFFFF"/>
                </a:solidFill>
              </a:rPr>
              <a:t>This problem was solved by using proper collision physics algorithm.</a:t>
            </a:r>
          </a:p>
        </p:txBody>
      </p:sp>
    </p:spTree>
    <p:extLst>
      <p:ext uri="{BB962C8B-B14F-4D97-AF65-F5344CB8AC3E}">
        <p14:creationId xmlns:p14="http://schemas.microsoft.com/office/powerpoint/2010/main" val="1824454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5" name="Picture 4" descr="A yellow puzzle piece completing a black puzzle">
            <a:extLst>
              <a:ext uri="{FF2B5EF4-FFF2-40B4-BE49-F238E27FC236}">
                <a16:creationId xmlns:a16="http://schemas.microsoft.com/office/drawing/2014/main" id="{71951168-26AB-9147-3822-783792E8A852}"/>
              </a:ext>
            </a:extLst>
          </p:cNvPr>
          <p:cNvPicPr>
            <a:picLocks noChangeAspect="1"/>
          </p:cNvPicPr>
          <p:nvPr/>
        </p:nvPicPr>
        <p:blipFill rotWithShape="1">
          <a:blip r:embed="rId2"/>
          <a:srcRect t="2818" r="9091" b="20573"/>
          <a:stretch/>
        </p:blipFill>
        <p:spPr>
          <a:xfrm>
            <a:off x="20" y="10"/>
            <a:ext cx="12191980" cy="6857990"/>
          </a:xfrm>
          <a:prstGeom prst="rect">
            <a:avLst/>
          </a:prstGeom>
        </p:spPr>
      </p:pic>
      <p:sp>
        <p:nvSpPr>
          <p:cNvPr id="17" name="Freeform 5">
            <a:extLst>
              <a:ext uri="{FF2B5EF4-FFF2-40B4-BE49-F238E27FC236}">
                <a16:creationId xmlns:a16="http://schemas.microsoft.com/office/drawing/2014/main" id="{201543D1-8AF1-41DA-AB4A-ECE74D355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8" name="Title 1">
            <a:extLst>
              <a:ext uri="{FF2B5EF4-FFF2-40B4-BE49-F238E27FC236}">
                <a16:creationId xmlns:a16="http://schemas.microsoft.com/office/drawing/2014/main" id="{61CED5B1-06B6-75B7-7B61-4DAF857C7456}"/>
              </a:ext>
            </a:extLst>
          </p:cNvPr>
          <p:cNvSpPr>
            <a:spLocks noGrp="1"/>
          </p:cNvSpPr>
          <p:nvPr>
            <p:ph type="title"/>
          </p:nvPr>
        </p:nvSpPr>
        <p:spPr>
          <a:xfrm>
            <a:off x="541867" y="626533"/>
            <a:ext cx="7128933" cy="1278467"/>
          </a:xfrm>
        </p:spPr>
        <p:txBody>
          <a:bodyPr anchor="ctr">
            <a:normAutofit/>
          </a:bodyPr>
          <a:lstStyle/>
          <a:p>
            <a:r>
              <a:rPr lang="en-US" sz="3200" b="1">
                <a:solidFill>
                  <a:srgbClr val="FEFFFF"/>
                </a:solidFill>
              </a:rPr>
              <a:t>SOLUTIONS</a:t>
            </a:r>
          </a:p>
        </p:txBody>
      </p:sp>
      <p:sp>
        <p:nvSpPr>
          <p:cNvPr id="10" name="Content Placeholder 9">
            <a:extLst>
              <a:ext uri="{FF2B5EF4-FFF2-40B4-BE49-F238E27FC236}">
                <a16:creationId xmlns:a16="http://schemas.microsoft.com/office/drawing/2014/main" id="{9F807E32-C71D-A4AE-915B-F98B664B3358}"/>
              </a:ext>
            </a:extLst>
          </p:cNvPr>
          <p:cNvSpPr>
            <a:spLocks noGrp="1"/>
          </p:cNvSpPr>
          <p:nvPr>
            <p:ph idx="1"/>
          </p:nvPr>
        </p:nvSpPr>
        <p:spPr>
          <a:xfrm>
            <a:off x="541868" y="2133599"/>
            <a:ext cx="7493000" cy="3809999"/>
          </a:xfrm>
        </p:spPr>
        <p:txBody>
          <a:bodyPr>
            <a:normAutofit/>
          </a:bodyPr>
          <a:lstStyle/>
          <a:p>
            <a:r>
              <a:rPr lang="en-US" sz="2000" dirty="0">
                <a:solidFill>
                  <a:srgbClr val="FEFFFF"/>
                </a:solidFill>
              </a:rPr>
              <a:t>Template Linking Problem</a:t>
            </a:r>
          </a:p>
          <a:p>
            <a:pPr lvl="1"/>
            <a:r>
              <a:rPr lang="en-US" sz="1800" dirty="0">
                <a:solidFill>
                  <a:srgbClr val="FEFFFF"/>
                </a:solidFill>
              </a:rPr>
              <a:t>This problem was solved removing the template and using required data types.</a:t>
            </a:r>
          </a:p>
          <a:p>
            <a:r>
              <a:rPr lang="en-US" sz="2000" dirty="0">
                <a:solidFill>
                  <a:srgbClr val="FEFFFF"/>
                </a:solidFill>
              </a:rPr>
              <a:t>Networking Problem</a:t>
            </a:r>
          </a:p>
          <a:p>
            <a:pPr lvl="1"/>
            <a:r>
              <a:rPr lang="en-US" sz="1800" dirty="0">
                <a:solidFill>
                  <a:srgbClr val="FEFFFF"/>
                </a:solidFill>
              </a:rPr>
              <a:t>This problem will be resolved in the next version of the game.</a:t>
            </a:r>
          </a:p>
          <a:p>
            <a:r>
              <a:rPr lang="en-US" sz="2000" dirty="0">
                <a:solidFill>
                  <a:srgbClr val="FEFFFF"/>
                </a:solidFill>
              </a:rPr>
              <a:t>Bugs and Glitches</a:t>
            </a:r>
          </a:p>
          <a:p>
            <a:pPr lvl="1"/>
            <a:r>
              <a:rPr lang="en-US" sz="1800" dirty="0">
                <a:solidFill>
                  <a:srgbClr val="FEFFFF"/>
                </a:solidFill>
              </a:rPr>
              <a:t>They were solved by identifying the bugs using debugging tricks.</a:t>
            </a:r>
          </a:p>
          <a:p>
            <a:pPr marL="457200" lvl="1" indent="0">
              <a:buNone/>
            </a:pPr>
            <a:endParaRPr lang="en-US" sz="1800" dirty="0">
              <a:solidFill>
                <a:srgbClr val="FEFFFF"/>
              </a:solidFill>
            </a:endParaRPr>
          </a:p>
        </p:txBody>
      </p:sp>
    </p:spTree>
    <p:extLst>
      <p:ext uri="{BB962C8B-B14F-4D97-AF65-F5344CB8AC3E}">
        <p14:creationId xmlns:p14="http://schemas.microsoft.com/office/powerpoint/2010/main" val="364847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4" name="Group 2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5" name="Group 4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6" name="Rectangle 5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7"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68" name="Rectangle 60">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 name="Picture 4" descr="A wheelchair on the road&#10;&#10;Description automatically generated">
            <a:extLst>
              <a:ext uri="{FF2B5EF4-FFF2-40B4-BE49-F238E27FC236}">
                <a16:creationId xmlns:a16="http://schemas.microsoft.com/office/drawing/2014/main" id="{EFF4A0A2-4455-DEC7-DF32-0A92C9DA5AD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000"/>
          <a:stretch/>
        </p:blipFill>
        <p:spPr>
          <a:xfrm>
            <a:off x="20" y="10"/>
            <a:ext cx="12191980" cy="6857990"/>
          </a:xfrm>
          <a:prstGeom prst="rect">
            <a:avLst/>
          </a:prstGeom>
        </p:spPr>
      </p:pic>
      <p:sp>
        <p:nvSpPr>
          <p:cNvPr id="63" name="Freeform: Shape 62">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000000">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1CF86556-C661-0FFE-336A-4E872C41C23C}"/>
              </a:ext>
            </a:extLst>
          </p:cNvPr>
          <p:cNvSpPr>
            <a:spLocks noGrp="1"/>
          </p:cNvSpPr>
          <p:nvPr>
            <p:ph type="title"/>
          </p:nvPr>
        </p:nvSpPr>
        <p:spPr>
          <a:xfrm>
            <a:off x="1083733" y="3889218"/>
            <a:ext cx="5478432" cy="1032094"/>
          </a:xfrm>
        </p:spPr>
        <p:txBody>
          <a:bodyPr vert="horz" lIns="91440" tIns="45720" rIns="91440" bIns="45720" rtlCol="0" anchor="b">
            <a:normAutofit/>
          </a:bodyPr>
          <a:lstStyle/>
          <a:p>
            <a:r>
              <a:rPr lang="en-US" sz="4000" b="1" dirty="0">
                <a:solidFill>
                  <a:srgbClr val="FEFFFF"/>
                </a:solidFill>
              </a:rPr>
              <a:t>LIMITATIONS</a:t>
            </a:r>
          </a:p>
        </p:txBody>
      </p:sp>
    </p:spTree>
    <p:extLst>
      <p:ext uri="{BB962C8B-B14F-4D97-AF65-F5344CB8AC3E}">
        <p14:creationId xmlns:p14="http://schemas.microsoft.com/office/powerpoint/2010/main" val="33050036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A9D4EE6-E66C-3C5B-1393-CB36B9E2878A}"/>
              </a:ext>
            </a:extLst>
          </p:cNvPr>
          <p:cNvSpPr>
            <a:spLocks noGrp="1"/>
          </p:cNvSpPr>
          <p:nvPr>
            <p:ph type="title"/>
          </p:nvPr>
        </p:nvSpPr>
        <p:spPr>
          <a:xfrm>
            <a:off x="541867" y="787400"/>
            <a:ext cx="7145866" cy="778933"/>
          </a:xfrm>
        </p:spPr>
        <p:txBody>
          <a:bodyPr anchor="ctr">
            <a:normAutofit/>
          </a:bodyPr>
          <a:lstStyle/>
          <a:p>
            <a:r>
              <a:rPr lang="en-US" sz="3200" dirty="0">
                <a:solidFill>
                  <a:srgbClr val="FEFFFF"/>
                </a:solidFill>
              </a:rPr>
              <a:t>THE TEAM</a:t>
            </a:r>
          </a:p>
        </p:txBody>
      </p:sp>
      <p:pic>
        <p:nvPicPr>
          <p:cNvPr id="7" name="Graphic 6" descr="Users">
            <a:extLst>
              <a:ext uri="{FF2B5EF4-FFF2-40B4-BE49-F238E27FC236}">
                <a16:creationId xmlns:a16="http://schemas.microsoft.com/office/drawing/2014/main" id="{C363AC28-1025-5A90-C54E-63FDBD5F7E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13057" y="2462282"/>
            <a:ext cx="3001931" cy="3001931"/>
          </a:xfrm>
          <a:prstGeom prst="rect">
            <a:avLst/>
          </a:prstGeom>
        </p:spPr>
      </p:pic>
      <p:grpSp>
        <p:nvGrpSpPr>
          <p:cNvPr id="29" name="Group 28">
            <a:extLst>
              <a:ext uri="{FF2B5EF4-FFF2-40B4-BE49-F238E27FC236}">
                <a16:creationId xmlns:a16="http://schemas.microsoft.com/office/drawing/2014/main" id="{0EC40CC9-1290-8533-16D9-C66CD690AD4E}"/>
              </a:ext>
            </a:extLst>
          </p:cNvPr>
          <p:cNvGrpSpPr/>
          <p:nvPr/>
        </p:nvGrpSpPr>
        <p:grpSpPr>
          <a:xfrm>
            <a:off x="383070" y="1945824"/>
            <a:ext cx="2207490" cy="2207490"/>
            <a:chOff x="383070" y="1945824"/>
            <a:chExt cx="2207490" cy="2207490"/>
          </a:xfrm>
        </p:grpSpPr>
        <p:sp>
          <p:nvSpPr>
            <p:cNvPr id="4" name="Oval 3">
              <a:extLst>
                <a:ext uri="{FF2B5EF4-FFF2-40B4-BE49-F238E27FC236}">
                  <a16:creationId xmlns:a16="http://schemas.microsoft.com/office/drawing/2014/main" id="{18C06711-F395-C360-C0CA-D358F4BE371F}"/>
                </a:ext>
              </a:extLst>
            </p:cNvPr>
            <p:cNvSpPr/>
            <p:nvPr/>
          </p:nvSpPr>
          <p:spPr>
            <a:xfrm>
              <a:off x="383070" y="1945824"/>
              <a:ext cx="2207490" cy="220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2967E0D-B665-45F9-ED2A-14DD83FD2DE9}"/>
                </a:ext>
              </a:extLst>
            </p:cNvPr>
            <p:cNvPicPr>
              <a:picLocks noChangeAspect="1"/>
            </p:cNvPicPr>
            <p:nvPr/>
          </p:nvPicPr>
          <p:blipFill>
            <a:blip r:embed="rId4"/>
            <a:srcRect l="2332" t="3091" r="4049" b="439"/>
            <a:stretch>
              <a:fillRect/>
            </a:stretch>
          </p:blipFill>
          <p:spPr>
            <a:xfrm>
              <a:off x="456685" y="2021917"/>
              <a:ext cx="2044462" cy="2044462"/>
            </a:xfrm>
            <a:custGeom>
              <a:avLst/>
              <a:gdLst>
                <a:gd name="connsiteX0" fmla="*/ 1022231 w 2044462"/>
                <a:gd name="connsiteY0" fmla="*/ 0 h 2044462"/>
                <a:gd name="connsiteX1" fmla="*/ 2044462 w 2044462"/>
                <a:gd name="connsiteY1" fmla="*/ 1022231 h 2044462"/>
                <a:gd name="connsiteX2" fmla="*/ 1022231 w 2044462"/>
                <a:gd name="connsiteY2" fmla="*/ 2044462 h 2044462"/>
                <a:gd name="connsiteX3" fmla="*/ 0 w 2044462"/>
                <a:gd name="connsiteY3" fmla="*/ 1022231 h 2044462"/>
                <a:gd name="connsiteX4" fmla="*/ 1022231 w 2044462"/>
                <a:gd name="connsiteY4" fmla="*/ 0 h 204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4462" h="2044462">
                  <a:moveTo>
                    <a:pt x="1022231" y="0"/>
                  </a:moveTo>
                  <a:cubicBezTo>
                    <a:pt x="1586794" y="0"/>
                    <a:pt x="2044462" y="457668"/>
                    <a:pt x="2044462" y="1022231"/>
                  </a:cubicBezTo>
                  <a:cubicBezTo>
                    <a:pt x="2044462" y="1586794"/>
                    <a:pt x="1586794" y="2044462"/>
                    <a:pt x="1022231" y="2044462"/>
                  </a:cubicBezTo>
                  <a:cubicBezTo>
                    <a:pt x="457668" y="2044462"/>
                    <a:pt x="0" y="1586794"/>
                    <a:pt x="0" y="1022231"/>
                  </a:cubicBezTo>
                  <a:cubicBezTo>
                    <a:pt x="0" y="457668"/>
                    <a:pt x="457668" y="0"/>
                    <a:pt x="1022231" y="0"/>
                  </a:cubicBezTo>
                  <a:close/>
                </a:path>
              </a:pathLst>
            </a:custGeom>
          </p:spPr>
        </p:pic>
      </p:grpSp>
      <p:grpSp>
        <p:nvGrpSpPr>
          <p:cNvPr id="28" name="Group 27">
            <a:extLst>
              <a:ext uri="{FF2B5EF4-FFF2-40B4-BE49-F238E27FC236}">
                <a16:creationId xmlns:a16="http://schemas.microsoft.com/office/drawing/2014/main" id="{4CB6B3B7-B434-4E5A-DE6D-32D1D6757D90}"/>
              </a:ext>
            </a:extLst>
          </p:cNvPr>
          <p:cNvGrpSpPr/>
          <p:nvPr/>
        </p:nvGrpSpPr>
        <p:grpSpPr>
          <a:xfrm>
            <a:off x="3004879" y="3215748"/>
            <a:ext cx="2207490" cy="2207490"/>
            <a:chOff x="3004879" y="3544391"/>
            <a:chExt cx="2207490" cy="2207490"/>
          </a:xfrm>
        </p:grpSpPr>
        <p:sp>
          <p:nvSpPr>
            <p:cNvPr id="6" name="Oval 5">
              <a:extLst>
                <a:ext uri="{FF2B5EF4-FFF2-40B4-BE49-F238E27FC236}">
                  <a16:creationId xmlns:a16="http://schemas.microsoft.com/office/drawing/2014/main" id="{0ABA413C-B354-B365-28C1-B047137CA009}"/>
                </a:ext>
              </a:extLst>
            </p:cNvPr>
            <p:cNvSpPr/>
            <p:nvPr/>
          </p:nvSpPr>
          <p:spPr>
            <a:xfrm>
              <a:off x="3004879" y="3544391"/>
              <a:ext cx="2207490" cy="220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D211C8F8-ABF6-2EE8-2CD9-83FA3C0DB279}"/>
                </a:ext>
              </a:extLst>
            </p:cNvPr>
            <p:cNvPicPr>
              <a:picLocks noChangeAspect="1"/>
            </p:cNvPicPr>
            <p:nvPr/>
          </p:nvPicPr>
          <p:blipFill>
            <a:blip r:embed="rId5"/>
            <a:srcRect l="13574" r="7747" b="7683"/>
            <a:stretch>
              <a:fillRect/>
            </a:stretch>
          </p:blipFill>
          <p:spPr>
            <a:xfrm>
              <a:off x="3091271" y="3617279"/>
              <a:ext cx="2044462" cy="2044462"/>
            </a:xfrm>
            <a:custGeom>
              <a:avLst/>
              <a:gdLst>
                <a:gd name="connsiteX0" fmla="*/ 1022231 w 2044462"/>
                <a:gd name="connsiteY0" fmla="*/ 0 h 2044462"/>
                <a:gd name="connsiteX1" fmla="*/ 2044462 w 2044462"/>
                <a:gd name="connsiteY1" fmla="*/ 1022231 h 2044462"/>
                <a:gd name="connsiteX2" fmla="*/ 1022231 w 2044462"/>
                <a:gd name="connsiteY2" fmla="*/ 2044462 h 2044462"/>
                <a:gd name="connsiteX3" fmla="*/ 0 w 2044462"/>
                <a:gd name="connsiteY3" fmla="*/ 1022231 h 2044462"/>
                <a:gd name="connsiteX4" fmla="*/ 1022231 w 2044462"/>
                <a:gd name="connsiteY4" fmla="*/ 0 h 204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4462" h="2044462">
                  <a:moveTo>
                    <a:pt x="1022231" y="0"/>
                  </a:moveTo>
                  <a:cubicBezTo>
                    <a:pt x="1586794" y="0"/>
                    <a:pt x="2044462" y="457668"/>
                    <a:pt x="2044462" y="1022231"/>
                  </a:cubicBezTo>
                  <a:cubicBezTo>
                    <a:pt x="2044462" y="1586794"/>
                    <a:pt x="1586794" y="2044462"/>
                    <a:pt x="1022231" y="2044462"/>
                  </a:cubicBezTo>
                  <a:cubicBezTo>
                    <a:pt x="457668" y="2044462"/>
                    <a:pt x="0" y="1586794"/>
                    <a:pt x="0" y="1022231"/>
                  </a:cubicBezTo>
                  <a:cubicBezTo>
                    <a:pt x="0" y="457668"/>
                    <a:pt x="457668" y="0"/>
                    <a:pt x="1022231" y="0"/>
                  </a:cubicBezTo>
                  <a:close/>
                </a:path>
              </a:pathLst>
            </a:custGeom>
          </p:spPr>
        </p:pic>
      </p:grpSp>
      <p:sp>
        <p:nvSpPr>
          <p:cNvPr id="31" name="TextBox 30">
            <a:extLst>
              <a:ext uri="{FF2B5EF4-FFF2-40B4-BE49-F238E27FC236}">
                <a16:creationId xmlns:a16="http://schemas.microsoft.com/office/drawing/2014/main" id="{2753A710-71E5-8713-11D3-524639D6FC36}"/>
              </a:ext>
            </a:extLst>
          </p:cNvPr>
          <p:cNvSpPr txBox="1"/>
          <p:nvPr/>
        </p:nvSpPr>
        <p:spPr>
          <a:xfrm>
            <a:off x="383070" y="4278804"/>
            <a:ext cx="1997663" cy="646331"/>
          </a:xfrm>
          <a:prstGeom prst="rect">
            <a:avLst/>
          </a:prstGeom>
          <a:noFill/>
        </p:spPr>
        <p:txBody>
          <a:bodyPr wrap="none" rtlCol="0">
            <a:spAutoFit/>
          </a:bodyPr>
          <a:lstStyle/>
          <a:p>
            <a:pPr algn="ctr"/>
            <a:r>
              <a:rPr lang="en-US" dirty="0" err="1"/>
              <a:t>Prabesh</a:t>
            </a:r>
            <a:r>
              <a:rPr lang="en-US" dirty="0"/>
              <a:t> </a:t>
            </a:r>
            <a:r>
              <a:rPr lang="en-US" dirty="0" err="1"/>
              <a:t>Bashyal</a:t>
            </a:r>
            <a:endParaRPr lang="en-US" dirty="0"/>
          </a:p>
          <a:p>
            <a:pPr algn="ctr"/>
            <a:r>
              <a:rPr lang="en-US" dirty="0"/>
              <a:t>078BCT057</a:t>
            </a:r>
          </a:p>
        </p:txBody>
      </p:sp>
      <p:sp>
        <p:nvSpPr>
          <p:cNvPr id="32" name="TextBox 31">
            <a:extLst>
              <a:ext uri="{FF2B5EF4-FFF2-40B4-BE49-F238E27FC236}">
                <a16:creationId xmlns:a16="http://schemas.microsoft.com/office/drawing/2014/main" id="{879EF661-81C9-252E-51A1-9EFB063B24ED}"/>
              </a:ext>
            </a:extLst>
          </p:cNvPr>
          <p:cNvSpPr txBox="1"/>
          <p:nvPr/>
        </p:nvSpPr>
        <p:spPr>
          <a:xfrm>
            <a:off x="5930521" y="4278804"/>
            <a:ext cx="1757212" cy="646331"/>
          </a:xfrm>
          <a:prstGeom prst="rect">
            <a:avLst/>
          </a:prstGeom>
          <a:noFill/>
        </p:spPr>
        <p:txBody>
          <a:bodyPr wrap="none" rtlCol="0">
            <a:spAutoFit/>
          </a:bodyPr>
          <a:lstStyle/>
          <a:p>
            <a:pPr algn="ctr"/>
            <a:r>
              <a:rPr lang="en-US" dirty="0"/>
              <a:t>Pratik Adhikari</a:t>
            </a:r>
          </a:p>
          <a:p>
            <a:pPr algn="ctr"/>
            <a:r>
              <a:rPr lang="en-US" dirty="0"/>
              <a:t>078BCT062</a:t>
            </a:r>
          </a:p>
        </p:txBody>
      </p:sp>
      <p:sp>
        <p:nvSpPr>
          <p:cNvPr id="33" name="TextBox 32">
            <a:extLst>
              <a:ext uri="{FF2B5EF4-FFF2-40B4-BE49-F238E27FC236}">
                <a16:creationId xmlns:a16="http://schemas.microsoft.com/office/drawing/2014/main" id="{1E35C206-29F7-FF6C-5D40-A47C2F07136D}"/>
              </a:ext>
            </a:extLst>
          </p:cNvPr>
          <p:cNvSpPr txBox="1"/>
          <p:nvPr/>
        </p:nvSpPr>
        <p:spPr>
          <a:xfrm>
            <a:off x="3108991" y="5557291"/>
            <a:ext cx="1999265" cy="646331"/>
          </a:xfrm>
          <a:prstGeom prst="rect">
            <a:avLst/>
          </a:prstGeom>
          <a:noFill/>
        </p:spPr>
        <p:txBody>
          <a:bodyPr wrap="none" rtlCol="0">
            <a:spAutoFit/>
          </a:bodyPr>
          <a:lstStyle/>
          <a:p>
            <a:pPr algn="ctr"/>
            <a:r>
              <a:rPr lang="en-US" dirty="0"/>
              <a:t>Rishikesh Paudel</a:t>
            </a:r>
          </a:p>
          <a:p>
            <a:pPr algn="ctr"/>
            <a:r>
              <a:rPr lang="en-US" dirty="0"/>
              <a:t>078BCT064</a:t>
            </a:r>
          </a:p>
        </p:txBody>
      </p:sp>
      <p:grpSp>
        <p:nvGrpSpPr>
          <p:cNvPr id="15" name="Group 14">
            <a:extLst>
              <a:ext uri="{FF2B5EF4-FFF2-40B4-BE49-F238E27FC236}">
                <a16:creationId xmlns:a16="http://schemas.microsoft.com/office/drawing/2014/main" id="{43D5E107-D042-EE4C-B663-99E64713AABF}"/>
              </a:ext>
            </a:extLst>
          </p:cNvPr>
          <p:cNvGrpSpPr/>
          <p:nvPr/>
        </p:nvGrpSpPr>
        <p:grpSpPr>
          <a:xfrm>
            <a:off x="5626688" y="1943468"/>
            <a:ext cx="2207490" cy="2207490"/>
            <a:chOff x="5779088" y="2098224"/>
            <a:chExt cx="2207490" cy="2207490"/>
          </a:xfrm>
        </p:grpSpPr>
        <p:sp>
          <p:nvSpPr>
            <p:cNvPr id="12" name="Oval 11">
              <a:extLst>
                <a:ext uri="{FF2B5EF4-FFF2-40B4-BE49-F238E27FC236}">
                  <a16:creationId xmlns:a16="http://schemas.microsoft.com/office/drawing/2014/main" id="{D7A23DD7-C494-8C39-F2D7-0C0D0EF69C03}"/>
                </a:ext>
              </a:extLst>
            </p:cNvPr>
            <p:cNvSpPr/>
            <p:nvPr/>
          </p:nvSpPr>
          <p:spPr>
            <a:xfrm>
              <a:off x="5779088" y="2098224"/>
              <a:ext cx="2207490" cy="22074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4001260-ED29-E81B-8BB0-D9D5136CE44F}"/>
                </a:ext>
              </a:extLst>
            </p:cNvPr>
            <p:cNvPicPr>
              <a:picLocks noChangeAspect="1"/>
            </p:cNvPicPr>
            <p:nvPr/>
          </p:nvPicPr>
          <p:blipFill>
            <a:blip r:embed="rId6"/>
            <a:srcRect l="2854" t="5307" r="7138" b="5307"/>
            <a:stretch>
              <a:fillRect/>
            </a:stretch>
          </p:blipFill>
          <p:spPr>
            <a:xfrm>
              <a:off x="5873636" y="2185174"/>
              <a:ext cx="2020234" cy="2020234"/>
            </a:xfrm>
            <a:custGeom>
              <a:avLst/>
              <a:gdLst>
                <a:gd name="connsiteX0" fmla="*/ 988804 w 1977608"/>
                <a:gd name="connsiteY0" fmla="*/ 0 h 1977608"/>
                <a:gd name="connsiteX1" fmla="*/ 1977608 w 1977608"/>
                <a:gd name="connsiteY1" fmla="*/ 988804 h 1977608"/>
                <a:gd name="connsiteX2" fmla="*/ 988804 w 1977608"/>
                <a:gd name="connsiteY2" fmla="*/ 1977608 h 1977608"/>
                <a:gd name="connsiteX3" fmla="*/ 0 w 1977608"/>
                <a:gd name="connsiteY3" fmla="*/ 988804 h 1977608"/>
                <a:gd name="connsiteX4" fmla="*/ 988804 w 1977608"/>
                <a:gd name="connsiteY4" fmla="*/ 0 h 1977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7608" h="1977608">
                  <a:moveTo>
                    <a:pt x="988804" y="0"/>
                  </a:moveTo>
                  <a:cubicBezTo>
                    <a:pt x="1534905" y="0"/>
                    <a:pt x="1977608" y="442703"/>
                    <a:pt x="1977608" y="988804"/>
                  </a:cubicBezTo>
                  <a:cubicBezTo>
                    <a:pt x="1977608" y="1534905"/>
                    <a:pt x="1534905" y="1977608"/>
                    <a:pt x="988804" y="1977608"/>
                  </a:cubicBezTo>
                  <a:cubicBezTo>
                    <a:pt x="442703" y="1977608"/>
                    <a:pt x="0" y="1534905"/>
                    <a:pt x="0" y="988804"/>
                  </a:cubicBezTo>
                  <a:cubicBezTo>
                    <a:pt x="0" y="442703"/>
                    <a:pt x="442703" y="0"/>
                    <a:pt x="988804" y="0"/>
                  </a:cubicBezTo>
                  <a:close/>
                </a:path>
              </a:pathLst>
            </a:custGeom>
          </p:spPr>
        </p:pic>
      </p:grpSp>
    </p:spTree>
    <p:extLst>
      <p:ext uri="{BB962C8B-B14F-4D97-AF65-F5344CB8AC3E}">
        <p14:creationId xmlns:p14="http://schemas.microsoft.com/office/powerpoint/2010/main" val="310793995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wheelchair on the road&#10;&#10;Description automatically generated">
            <a:extLst>
              <a:ext uri="{FF2B5EF4-FFF2-40B4-BE49-F238E27FC236}">
                <a16:creationId xmlns:a16="http://schemas.microsoft.com/office/drawing/2014/main" id="{EFF4A0A2-4455-DEC7-DF32-0A92C9DA5AD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4000"/>
          <a:stretch/>
        </p:blipFill>
        <p:spPr>
          <a:xfrm>
            <a:off x="-8825" y="-5610"/>
            <a:ext cx="12192000" cy="6858000"/>
          </a:xfrm>
          <a:prstGeom prst="rect">
            <a:avLst/>
          </a:prstGeom>
        </p:spPr>
      </p:pic>
      <p:sp>
        <p:nvSpPr>
          <p:cNvPr id="3" name="Content Placeholder 2">
            <a:extLst>
              <a:ext uri="{FF2B5EF4-FFF2-40B4-BE49-F238E27FC236}">
                <a16:creationId xmlns:a16="http://schemas.microsoft.com/office/drawing/2014/main" id="{880670A5-E251-CAC8-7004-0987A9B26DF9}"/>
              </a:ext>
            </a:extLst>
          </p:cNvPr>
          <p:cNvSpPr>
            <a:spLocks noGrp="1"/>
          </p:cNvSpPr>
          <p:nvPr>
            <p:ph idx="1"/>
          </p:nvPr>
        </p:nvSpPr>
        <p:spPr>
          <a:xfrm>
            <a:off x="2277374" y="2432346"/>
            <a:ext cx="9227238" cy="3777622"/>
          </a:xfrm>
        </p:spPr>
        <p:txBody>
          <a:bodyPr>
            <a:normAutofit/>
          </a:bodyPr>
          <a:lstStyle/>
          <a:p>
            <a:r>
              <a:rPr lang="en-US" sz="2400" dirty="0"/>
              <a:t>Carrom Physics isn’t as smooth as expected.</a:t>
            </a:r>
          </a:p>
          <a:p>
            <a:endParaRPr lang="en-US" sz="2400" dirty="0"/>
          </a:p>
          <a:p>
            <a:r>
              <a:rPr lang="en-US" sz="2400" dirty="0"/>
              <a:t>Individual codes of developers weren’t integrated smoothly.</a:t>
            </a:r>
          </a:p>
          <a:p>
            <a:endParaRPr lang="en-US" sz="2400" dirty="0"/>
          </a:p>
          <a:p>
            <a:r>
              <a:rPr lang="en-US" sz="2400" dirty="0"/>
              <a:t>LAN features weren’t implemented due to knowledge and time constraints.</a:t>
            </a:r>
          </a:p>
        </p:txBody>
      </p:sp>
      <p:sp>
        <p:nvSpPr>
          <p:cNvPr id="6" name="Title 1">
            <a:extLst>
              <a:ext uri="{FF2B5EF4-FFF2-40B4-BE49-F238E27FC236}">
                <a16:creationId xmlns:a16="http://schemas.microsoft.com/office/drawing/2014/main" id="{D4816654-8450-B5E0-DD70-2D0BFAC1C0CB}"/>
              </a:ext>
            </a:extLst>
          </p:cNvPr>
          <p:cNvSpPr>
            <a:spLocks noGrp="1"/>
          </p:cNvSpPr>
          <p:nvPr>
            <p:ph type="title"/>
          </p:nvPr>
        </p:nvSpPr>
        <p:spPr>
          <a:xfrm>
            <a:off x="2277374" y="757830"/>
            <a:ext cx="5478432" cy="1032094"/>
          </a:xfrm>
        </p:spPr>
        <p:txBody>
          <a:bodyPr vert="horz" lIns="91440" tIns="45720" rIns="91440" bIns="45720" rtlCol="0" anchor="b">
            <a:normAutofit/>
          </a:bodyPr>
          <a:lstStyle/>
          <a:p>
            <a:r>
              <a:rPr lang="en-US" sz="4400" b="1" dirty="0">
                <a:solidFill>
                  <a:srgbClr val="FEFFFF"/>
                </a:solidFill>
              </a:rPr>
              <a:t>LIMITATIONS</a:t>
            </a:r>
          </a:p>
        </p:txBody>
      </p:sp>
    </p:spTree>
    <p:extLst>
      <p:ext uri="{BB962C8B-B14F-4D97-AF65-F5344CB8AC3E}">
        <p14:creationId xmlns:p14="http://schemas.microsoft.com/office/powerpoint/2010/main" val="832053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heckerboard(across)">
                                      <p:cBhvr>
                                        <p:cTn id="11" dur="500"/>
                                        <p:tgtEl>
                                          <p:spTgt spid="3">
                                            <p:txEl>
                                              <p:pRg st="0" end="0"/>
                                            </p:txEl>
                                          </p:spTgt>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par>
                          <p:cTn id="16" fill="hold">
                            <p:stCondLst>
                              <p:cond delay="1500"/>
                            </p:stCondLst>
                            <p:childTnLst>
                              <p:par>
                                <p:cTn id="17" presetID="5" presetClass="entr" presetSubtype="1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heckerboard(across)">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Tall office building looking up">
            <a:extLst>
              <a:ext uri="{FF2B5EF4-FFF2-40B4-BE49-F238E27FC236}">
                <a16:creationId xmlns:a16="http://schemas.microsoft.com/office/drawing/2014/main" id="{C69A2752-00DF-A247-0A77-8ECC0ECF114B}"/>
              </a:ext>
            </a:extLst>
          </p:cNvPr>
          <p:cNvPicPr>
            <a:picLocks noChangeAspect="1"/>
          </p:cNvPicPr>
          <p:nvPr/>
        </p:nvPicPr>
        <p:blipFill rotWithShape="1">
          <a:blip r:embed="rId2">
            <a:alphaModFix amt="35000"/>
          </a:blip>
          <a:srcRect t="15094"/>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8C78E7C0-7C6E-C764-8DA7-856231445466}"/>
              </a:ext>
            </a:extLst>
          </p:cNvPr>
          <p:cNvSpPr>
            <a:spLocks noGrp="1"/>
          </p:cNvSpPr>
          <p:nvPr>
            <p:ph type="title"/>
          </p:nvPr>
        </p:nvSpPr>
        <p:spPr>
          <a:xfrm>
            <a:off x="1631331" y="2782945"/>
            <a:ext cx="8911687" cy="1280890"/>
          </a:xfrm>
        </p:spPr>
        <p:txBody>
          <a:bodyPr>
            <a:normAutofit/>
          </a:bodyPr>
          <a:lstStyle/>
          <a:p>
            <a:pPr algn="ctr"/>
            <a:r>
              <a:rPr lang="en-US" sz="4400" b="1" dirty="0">
                <a:solidFill>
                  <a:srgbClr val="FFFFFF"/>
                </a:solidFill>
              </a:rPr>
              <a:t>FUTURE ENHANCEMENTS</a:t>
            </a:r>
          </a:p>
        </p:txBody>
      </p:sp>
    </p:spTree>
    <p:extLst>
      <p:ext uri="{BB962C8B-B14F-4D97-AF65-F5344CB8AC3E}">
        <p14:creationId xmlns:p14="http://schemas.microsoft.com/office/powerpoint/2010/main" val="302532117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Tall office building looking up">
            <a:extLst>
              <a:ext uri="{FF2B5EF4-FFF2-40B4-BE49-F238E27FC236}">
                <a16:creationId xmlns:a16="http://schemas.microsoft.com/office/drawing/2014/main" id="{C69A2752-00DF-A247-0A77-8ECC0ECF114B}"/>
              </a:ext>
            </a:extLst>
          </p:cNvPr>
          <p:cNvPicPr>
            <a:picLocks noChangeAspect="1"/>
          </p:cNvPicPr>
          <p:nvPr/>
        </p:nvPicPr>
        <p:blipFill rotWithShape="1">
          <a:blip r:embed="rId2">
            <a:alphaModFix amt="35000"/>
          </a:blip>
          <a:srcRect t="15094"/>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8C78E7C0-7C6E-C764-8DA7-856231445466}"/>
              </a:ext>
            </a:extLst>
          </p:cNvPr>
          <p:cNvSpPr>
            <a:spLocks noGrp="1"/>
          </p:cNvSpPr>
          <p:nvPr>
            <p:ph type="title"/>
          </p:nvPr>
        </p:nvSpPr>
        <p:spPr>
          <a:xfrm>
            <a:off x="2592925" y="624110"/>
            <a:ext cx="8911687" cy="1280890"/>
          </a:xfrm>
        </p:spPr>
        <p:txBody>
          <a:bodyPr>
            <a:normAutofit/>
          </a:bodyPr>
          <a:lstStyle/>
          <a:p>
            <a:r>
              <a:rPr lang="en-US" sz="4000" b="1" dirty="0">
                <a:solidFill>
                  <a:srgbClr val="FFFFFF"/>
                </a:solidFill>
              </a:rPr>
              <a:t>FUTURE ENHANCEMENTS</a:t>
            </a:r>
          </a:p>
        </p:txBody>
      </p:sp>
      <p:sp>
        <p:nvSpPr>
          <p:cNvPr id="6" name="Content Placeholder 5">
            <a:extLst>
              <a:ext uri="{FF2B5EF4-FFF2-40B4-BE49-F238E27FC236}">
                <a16:creationId xmlns:a16="http://schemas.microsoft.com/office/drawing/2014/main" id="{D5BCC42E-2D25-175C-E513-44FD49510219}"/>
              </a:ext>
            </a:extLst>
          </p:cNvPr>
          <p:cNvSpPr>
            <a:spLocks noGrp="1"/>
          </p:cNvSpPr>
          <p:nvPr>
            <p:ph idx="1"/>
          </p:nvPr>
        </p:nvSpPr>
        <p:spPr>
          <a:xfrm>
            <a:off x="2589212" y="2133600"/>
            <a:ext cx="8915400" cy="3777622"/>
          </a:xfrm>
        </p:spPr>
        <p:txBody>
          <a:bodyPr>
            <a:normAutofit/>
          </a:bodyPr>
          <a:lstStyle/>
          <a:p>
            <a:pPr>
              <a:buClr>
                <a:srgbClr val="44B8CB"/>
              </a:buClr>
            </a:pPr>
            <a:r>
              <a:rPr lang="en-US" sz="2400" dirty="0"/>
              <a:t>Improved Game Mechanics</a:t>
            </a:r>
          </a:p>
          <a:p>
            <a:pPr>
              <a:buClr>
                <a:srgbClr val="44B8CB"/>
              </a:buClr>
            </a:pPr>
            <a:r>
              <a:rPr lang="en-US" sz="2400" dirty="0"/>
              <a:t>Smoother Collisions</a:t>
            </a:r>
          </a:p>
          <a:p>
            <a:pPr>
              <a:buClr>
                <a:srgbClr val="44B8CB"/>
              </a:buClr>
            </a:pPr>
            <a:r>
              <a:rPr lang="en-US" sz="2400" dirty="0"/>
              <a:t>Implementation of Advanced Rules, Fouls and Penalties</a:t>
            </a:r>
          </a:p>
          <a:p>
            <a:pPr>
              <a:buClr>
                <a:srgbClr val="44B8CB"/>
              </a:buClr>
            </a:pPr>
            <a:r>
              <a:rPr lang="en-US" sz="2400" dirty="0"/>
              <a:t>Optimized Code</a:t>
            </a:r>
          </a:p>
          <a:p>
            <a:pPr>
              <a:buClr>
                <a:srgbClr val="44B8CB"/>
              </a:buClr>
            </a:pPr>
            <a:r>
              <a:rPr lang="en-US" sz="2400" dirty="0"/>
              <a:t>Upgraded Graphics</a:t>
            </a:r>
          </a:p>
          <a:p>
            <a:pPr>
              <a:buClr>
                <a:srgbClr val="44B8CB"/>
              </a:buClr>
            </a:pPr>
            <a:r>
              <a:rPr lang="en-US" sz="2400" dirty="0"/>
              <a:t>More Modes</a:t>
            </a:r>
          </a:p>
        </p:txBody>
      </p:sp>
    </p:spTree>
    <p:extLst>
      <p:ext uri="{BB962C8B-B14F-4D97-AF65-F5344CB8AC3E}">
        <p14:creationId xmlns:p14="http://schemas.microsoft.com/office/powerpoint/2010/main" val="430125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CB11ED-83ED-228D-3772-819F13F5FD79}"/>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25778"/>
          <a:stretch/>
        </p:blipFill>
        <p:spPr>
          <a:xfrm>
            <a:off x="1509424" y="141039"/>
            <a:ext cx="12192000" cy="6858000"/>
          </a:xfrm>
          <a:prstGeom prst="rect">
            <a:avLst/>
          </a:prstGeom>
        </p:spPr>
      </p:pic>
      <p:sp>
        <p:nvSpPr>
          <p:cNvPr id="2" name="Title 1">
            <a:extLst>
              <a:ext uri="{FF2B5EF4-FFF2-40B4-BE49-F238E27FC236}">
                <a16:creationId xmlns:a16="http://schemas.microsoft.com/office/drawing/2014/main" id="{67B378FF-F40E-1B66-F210-E3F0B175EC20}"/>
              </a:ext>
            </a:extLst>
          </p:cNvPr>
          <p:cNvSpPr>
            <a:spLocks noGrp="1"/>
          </p:cNvSpPr>
          <p:nvPr>
            <p:ph type="title"/>
          </p:nvPr>
        </p:nvSpPr>
        <p:spPr>
          <a:xfrm>
            <a:off x="-159655" y="2929594"/>
            <a:ext cx="8911687" cy="1280890"/>
          </a:xfrm>
        </p:spPr>
        <p:txBody>
          <a:bodyPr>
            <a:normAutofit/>
          </a:bodyPr>
          <a:lstStyle/>
          <a:p>
            <a:pPr algn="ctr"/>
            <a:r>
              <a:rPr lang="en-US" sz="4400" b="1" dirty="0">
                <a:solidFill>
                  <a:srgbClr val="FFFFFF"/>
                </a:solidFill>
              </a:rPr>
              <a:t>CONCLUSIONS</a:t>
            </a:r>
          </a:p>
        </p:txBody>
      </p:sp>
      <p:sp>
        <p:nvSpPr>
          <p:cNvPr id="6" name="TextBox 5">
            <a:extLst>
              <a:ext uri="{FF2B5EF4-FFF2-40B4-BE49-F238E27FC236}">
                <a16:creationId xmlns:a16="http://schemas.microsoft.com/office/drawing/2014/main" id="{5A35185A-EBB5-AD2F-E0DD-172E3A501C16}"/>
              </a:ext>
            </a:extLst>
          </p:cNvPr>
          <p:cNvSpPr txBox="1"/>
          <p:nvPr/>
        </p:nvSpPr>
        <p:spPr>
          <a:xfrm>
            <a:off x="9473780" y="6652335"/>
            <a:ext cx="270939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freepngimg.com/png/22162-cool-businessma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307990160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CB11ED-83ED-228D-3772-819F13F5FD79}"/>
              </a:ext>
            </a:extLst>
          </p:cNvPr>
          <p:cNvPicPr>
            <a:picLocks noChangeAspect="1"/>
          </p:cNvPicPr>
          <p:nvPr/>
        </p:nvPicPr>
        <p:blipFill>
          <a:blip r:embed="rId2">
            <a:extLst>
              <a:ext uri="{837473B0-CC2E-450A-ABE3-18F120FF3D39}">
                <a1611:picAttrSrcUrl xmlns:a1611="http://schemas.microsoft.com/office/drawing/2016/11/main" r:id="rId3"/>
              </a:ext>
            </a:extLst>
          </a:blip>
          <a:srcRect t="12500" b="12500"/>
          <a:stretch/>
        </p:blipFill>
        <p:spPr>
          <a:xfrm>
            <a:off x="-3219113" y="513274"/>
            <a:ext cx="10747378" cy="6045400"/>
          </a:xfrm>
          <a:prstGeom prst="rect">
            <a:avLst/>
          </a:prstGeom>
        </p:spPr>
      </p:pic>
      <p:sp>
        <p:nvSpPr>
          <p:cNvPr id="7" name="Title 1">
            <a:extLst>
              <a:ext uri="{FF2B5EF4-FFF2-40B4-BE49-F238E27FC236}">
                <a16:creationId xmlns:a16="http://schemas.microsoft.com/office/drawing/2014/main" id="{D8976174-4650-6E08-2781-D0430ECDD7E7}"/>
              </a:ext>
            </a:extLst>
          </p:cNvPr>
          <p:cNvSpPr>
            <a:spLocks noGrp="1"/>
          </p:cNvSpPr>
          <p:nvPr>
            <p:ph type="title"/>
          </p:nvPr>
        </p:nvSpPr>
        <p:spPr>
          <a:xfrm>
            <a:off x="3867543" y="513274"/>
            <a:ext cx="8911687" cy="1280890"/>
          </a:xfrm>
        </p:spPr>
        <p:txBody>
          <a:bodyPr>
            <a:normAutofit/>
          </a:bodyPr>
          <a:lstStyle/>
          <a:p>
            <a:r>
              <a:rPr lang="en-US" b="1" dirty="0">
                <a:solidFill>
                  <a:srgbClr val="FFFFFF"/>
                </a:solidFill>
              </a:rPr>
              <a:t>CONCLUSIONS</a:t>
            </a:r>
          </a:p>
        </p:txBody>
      </p:sp>
      <p:sp>
        <p:nvSpPr>
          <p:cNvPr id="8" name="Content Placeholder 5">
            <a:extLst>
              <a:ext uri="{FF2B5EF4-FFF2-40B4-BE49-F238E27FC236}">
                <a16:creationId xmlns:a16="http://schemas.microsoft.com/office/drawing/2014/main" id="{B21D25DD-8C4C-366E-4EBF-5BD4EFACE0E9}"/>
              </a:ext>
            </a:extLst>
          </p:cNvPr>
          <p:cNvSpPr>
            <a:spLocks noGrp="1"/>
          </p:cNvSpPr>
          <p:nvPr>
            <p:ph idx="1"/>
          </p:nvPr>
        </p:nvSpPr>
        <p:spPr>
          <a:xfrm>
            <a:off x="3863830" y="2022764"/>
            <a:ext cx="8915400" cy="3777622"/>
          </a:xfrm>
        </p:spPr>
        <p:txBody>
          <a:bodyPr>
            <a:normAutofit/>
          </a:bodyPr>
          <a:lstStyle/>
          <a:p>
            <a:pPr marL="0" indent="0">
              <a:buClr>
                <a:srgbClr val="44B8CB"/>
              </a:buClr>
              <a:buNone/>
            </a:pPr>
            <a:r>
              <a:rPr lang="en-US" sz="2400" dirty="0"/>
              <a:t>By making this project, we learnt:</a:t>
            </a:r>
          </a:p>
          <a:p>
            <a:pPr>
              <a:buClr>
                <a:srgbClr val="44B8CB"/>
              </a:buClr>
            </a:pPr>
            <a:r>
              <a:rPr lang="en-US" sz="2400" dirty="0"/>
              <a:t>Object Oriented Programming</a:t>
            </a:r>
          </a:p>
          <a:p>
            <a:pPr>
              <a:buClr>
                <a:srgbClr val="44B8CB"/>
              </a:buClr>
            </a:pPr>
            <a:r>
              <a:rPr lang="en-US" sz="2400" dirty="0"/>
              <a:t>Fundamentals of C++ Programming</a:t>
            </a:r>
          </a:p>
          <a:p>
            <a:pPr>
              <a:buClr>
                <a:srgbClr val="44B8CB"/>
              </a:buClr>
            </a:pPr>
            <a:r>
              <a:rPr lang="en-US" sz="2400" dirty="0"/>
              <a:t>Functions in C++</a:t>
            </a:r>
          </a:p>
          <a:p>
            <a:pPr>
              <a:buClr>
                <a:srgbClr val="44B8CB"/>
              </a:buClr>
            </a:pPr>
            <a:r>
              <a:rPr lang="en-US" sz="2400" dirty="0"/>
              <a:t>Class and Objects</a:t>
            </a:r>
          </a:p>
          <a:p>
            <a:pPr>
              <a:buClr>
                <a:srgbClr val="44B8CB"/>
              </a:buClr>
            </a:pPr>
            <a:r>
              <a:rPr lang="en-US" sz="2400" dirty="0"/>
              <a:t>Constructors and Destructors</a:t>
            </a:r>
          </a:p>
        </p:txBody>
      </p:sp>
    </p:spTree>
    <p:extLst>
      <p:ext uri="{BB962C8B-B14F-4D97-AF65-F5344CB8AC3E}">
        <p14:creationId xmlns:p14="http://schemas.microsoft.com/office/powerpoint/2010/main" val="1650956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CB11ED-83ED-228D-3772-819F13F5FD79}"/>
              </a:ext>
            </a:extLst>
          </p:cNvPr>
          <p:cNvPicPr>
            <a:picLocks noChangeAspect="1"/>
          </p:cNvPicPr>
          <p:nvPr/>
        </p:nvPicPr>
        <p:blipFill>
          <a:blip r:embed="rId2">
            <a:extLst>
              <a:ext uri="{837473B0-CC2E-450A-ABE3-18F120FF3D39}">
                <a1611:picAttrSrcUrl xmlns:a1611="http://schemas.microsoft.com/office/drawing/2016/11/main" r:id="rId3"/>
              </a:ext>
            </a:extLst>
          </a:blip>
          <a:srcRect t="12500" b="12500"/>
          <a:stretch/>
        </p:blipFill>
        <p:spPr>
          <a:xfrm>
            <a:off x="-3432177" y="299326"/>
            <a:ext cx="10747378" cy="6045400"/>
          </a:xfrm>
          <a:prstGeom prst="rect">
            <a:avLst/>
          </a:prstGeom>
        </p:spPr>
      </p:pic>
      <p:sp>
        <p:nvSpPr>
          <p:cNvPr id="7" name="Title 1">
            <a:extLst>
              <a:ext uri="{FF2B5EF4-FFF2-40B4-BE49-F238E27FC236}">
                <a16:creationId xmlns:a16="http://schemas.microsoft.com/office/drawing/2014/main" id="{D8976174-4650-6E08-2781-D0430ECDD7E7}"/>
              </a:ext>
            </a:extLst>
          </p:cNvPr>
          <p:cNvSpPr>
            <a:spLocks noGrp="1"/>
          </p:cNvSpPr>
          <p:nvPr>
            <p:ph type="title"/>
          </p:nvPr>
        </p:nvSpPr>
        <p:spPr>
          <a:xfrm>
            <a:off x="3867543" y="513274"/>
            <a:ext cx="8911687" cy="1280890"/>
          </a:xfrm>
        </p:spPr>
        <p:txBody>
          <a:bodyPr>
            <a:normAutofit/>
          </a:bodyPr>
          <a:lstStyle/>
          <a:p>
            <a:r>
              <a:rPr lang="en-US" b="1" dirty="0">
                <a:solidFill>
                  <a:srgbClr val="FFFFFF"/>
                </a:solidFill>
              </a:rPr>
              <a:t>CONCLUSIONS</a:t>
            </a:r>
          </a:p>
        </p:txBody>
      </p:sp>
      <p:sp>
        <p:nvSpPr>
          <p:cNvPr id="8" name="Content Placeholder 5">
            <a:extLst>
              <a:ext uri="{FF2B5EF4-FFF2-40B4-BE49-F238E27FC236}">
                <a16:creationId xmlns:a16="http://schemas.microsoft.com/office/drawing/2014/main" id="{B21D25DD-8C4C-366E-4EBF-5BD4EFACE0E9}"/>
              </a:ext>
            </a:extLst>
          </p:cNvPr>
          <p:cNvSpPr>
            <a:spLocks noGrp="1"/>
          </p:cNvSpPr>
          <p:nvPr>
            <p:ph idx="1"/>
          </p:nvPr>
        </p:nvSpPr>
        <p:spPr>
          <a:xfrm>
            <a:off x="3863830" y="2022764"/>
            <a:ext cx="8915400" cy="3777622"/>
          </a:xfrm>
        </p:spPr>
        <p:txBody>
          <a:bodyPr>
            <a:normAutofit/>
          </a:bodyPr>
          <a:lstStyle/>
          <a:p>
            <a:pPr marL="0" indent="0">
              <a:buClr>
                <a:srgbClr val="44B8CB"/>
              </a:buClr>
              <a:buNone/>
            </a:pPr>
            <a:r>
              <a:rPr lang="en-US" sz="2400" dirty="0"/>
              <a:t>By making this project, we learnt:</a:t>
            </a:r>
          </a:p>
          <a:p>
            <a:pPr>
              <a:buClr>
                <a:srgbClr val="44B8CB"/>
              </a:buClr>
            </a:pPr>
            <a:r>
              <a:rPr lang="en-US" sz="2400" dirty="0"/>
              <a:t>Operator Overloading</a:t>
            </a:r>
          </a:p>
          <a:p>
            <a:pPr>
              <a:buClr>
                <a:srgbClr val="44B8CB"/>
              </a:buClr>
            </a:pPr>
            <a:r>
              <a:rPr lang="en-US" sz="2400" dirty="0"/>
              <a:t>Inheritance</a:t>
            </a:r>
          </a:p>
          <a:p>
            <a:pPr>
              <a:buClr>
                <a:srgbClr val="44B8CB"/>
              </a:buClr>
            </a:pPr>
            <a:r>
              <a:rPr lang="en-US" sz="2400" dirty="0"/>
              <a:t>Virtual Functions and Polymorphism</a:t>
            </a:r>
          </a:p>
          <a:p>
            <a:pPr>
              <a:buClr>
                <a:srgbClr val="44B8CB"/>
              </a:buClr>
            </a:pPr>
            <a:r>
              <a:rPr lang="en-US" sz="2400" dirty="0"/>
              <a:t>Templates</a:t>
            </a:r>
          </a:p>
          <a:p>
            <a:pPr>
              <a:buClr>
                <a:srgbClr val="44B8CB"/>
              </a:buClr>
            </a:pPr>
            <a:r>
              <a:rPr lang="en-US" sz="2400" dirty="0"/>
              <a:t>Namespace</a:t>
            </a:r>
          </a:p>
          <a:p>
            <a:pPr>
              <a:buClr>
                <a:srgbClr val="44B8CB"/>
              </a:buClr>
            </a:pPr>
            <a:r>
              <a:rPr lang="en-US" sz="2400" dirty="0"/>
              <a:t>Exception Handling (For Debugging)</a:t>
            </a:r>
          </a:p>
        </p:txBody>
      </p:sp>
    </p:spTree>
    <p:extLst>
      <p:ext uri="{BB962C8B-B14F-4D97-AF65-F5344CB8AC3E}">
        <p14:creationId xmlns:p14="http://schemas.microsoft.com/office/powerpoint/2010/main" val="3577102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tones balanced in a stack">
            <a:extLst>
              <a:ext uri="{FF2B5EF4-FFF2-40B4-BE49-F238E27FC236}">
                <a16:creationId xmlns:a16="http://schemas.microsoft.com/office/drawing/2014/main" id="{387F50C5-8300-4BA7-5BF6-975038B74341}"/>
              </a:ext>
            </a:extLst>
          </p:cNvPr>
          <p:cNvPicPr>
            <a:picLocks noChangeAspect="1"/>
          </p:cNvPicPr>
          <p:nvPr/>
        </p:nvPicPr>
        <p:blipFill rotWithShape="1">
          <a:blip r:embed="rId2">
            <a:alphaModFix amt="35000"/>
          </a:blip>
          <a:srcRect t="15089" b="64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B05FBAB9-C25B-427E-5D9E-76630674919E}"/>
              </a:ext>
            </a:extLst>
          </p:cNvPr>
          <p:cNvSpPr>
            <a:spLocks noGrp="1"/>
          </p:cNvSpPr>
          <p:nvPr>
            <p:ph type="title"/>
          </p:nvPr>
        </p:nvSpPr>
        <p:spPr>
          <a:xfrm>
            <a:off x="1631331" y="2782945"/>
            <a:ext cx="8911687" cy="1280890"/>
          </a:xfrm>
        </p:spPr>
        <p:txBody>
          <a:bodyPr>
            <a:normAutofit/>
          </a:bodyPr>
          <a:lstStyle/>
          <a:p>
            <a:r>
              <a:rPr lang="en-US" b="1" dirty="0">
                <a:solidFill>
                  <a:srgbClr val="FFFFFF"/>
                </a:solidFill>
              </a:rPr>
              <a:t>RECOMMENDATIONS</a:t>
            </a:r>
          </a:p>
        </p:txBody>
      </p:sp>
    </p:spTree>
    <p:extLst>
      <p:ext uri="{BB962C8B-B14F-4D97-AF65-F5344CB8AC3E}">
        <p14:creationId xmlns:p14="http://schemas.microsoft.com/office/powerpoint/2010/main" val="246471983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tones balanced in a stack">
            <a:extLst>
              <a:ext uri="{FF2B5EF4-FFF2-40B4-BE49-F238E27FC236}">
                <a16:creationId xmlns:a16="http://schemas.microsoft.com/office/drawing/2014/main" id="{387F50C5-8300-4BA7-5BF6-975038B74341}"/>
              </a:ext>
            </a:extLst>
          </p:cNvPr>
          <p:cNvPicPr>
            <a:picLocks noChangeAspect="1"/>
          </p:cNvPicPr>
          <p:nvPr/>
        </p:nvPicPr>
        <p:blipFill rotWithShape="1">
          <a:blip r:embed="rId2">
            <a:alphaModFix amt="35000"/>
          </a:blip>
          <a:srcRect t="15089" b="641"/>
          <a:stretch/>
        </p:blipFill>
        <p:spPr>
          <a:xfrm>
            <a:off x="-8825" y="-5610"/>
            <a:ext cx="12192000" cy="6858000"/>
          </a:xfrm>
          <a:prstGeom prst="rect">
            <a:avLst/>
          </a:prstGeom>
        </p:spPr>
      </p:pic>
      <p:sp>
        <p:nvSpPr>
          <p:cNvPr id="6" name="Title 1">
            <a:extLst>
              <a:ext uri="{FF2B5EF4-FFF2-40B4-BE49-F238E27FC236}">
                <a16:creationId xmlns:a16="http://schemas.microsoft.com/office/drawing/2014/main" id="{5B23EDC7-ECF9-8765-FAF1-5B52A9EE86FD}"/>
              </a:ext>
            </a:extLst>
          </p:cNvPr>
          <p:cNvSpPr>
            <a:spLocks noGrp="1"/>
          </p:cNvSpPr>
          <p:nvPr>
            <p:ph type="title"/>
          </p:nvPr>
        </p:nvSpPr>
        <p:spPr>
          <a:xfrm>
            <a:off x="1126435" y="624110"/>
            <a:ext cx="8911687" cy="1280890"/>
          </a:xfrm>
        </p:spPr>
        <p:txBody>
          <a:bodyPr>
            <a:normAutofit/>
          </a:bodyPr>
          <a:lstStyle/>
          <a:p>
            <a:r>
              <a:rPr lang="en-US" sz="4000" b="1" dirty="0">
                <a:solidFill>
                  <a:srgbClr val="FFFFFF"/>
                </a:solidFill>
              </a:rPr>
              <a:t>RECOMMENDATIONS</a:t>
            </a:r>
          </a:p>
        </p:txBody>
      </p:sp>
      <p:sp>
        <p:nvSpPr>
          <p:cNvPr id="7" name="Content Placeholder 5">
            <a:extLst>
              <a:ext uri="{FF2B5EF4-FFF2-40B4-BE49-F238E27FC236}">
                <a16:creationId xmlns:a16="http://schemas.microsoft.com/office/drawing/2014/main" id="{A9EF4F88-CFF3-D8F7-97FA-20F79FFA05A4}"/>
              </a:ext>
            </a:extLst>
          </p:cNvPr>
          <p:cNvSpPr>
            <a:spLocks noGrp="1"/>
          </p:cNvSpPr>
          <p:nvPr>
            <p:ph idx="1"/>
          </p:nvPr>
        </p:nvSpPr>
        <p:spPr>
          <a:xfrm>
            <a:off x="1122722" y="2133600"/>
            <a:ext cx="8915400" cy="3777622"/>
          </a:xfrm>
        </p:spPr>
        <p:txBody>
          <a:bodyPr>
            <a:normAutofit/>
          </a:bodyPr>
          <a:lstStyle/>
          <a:p>
            <a:pPr>
              <a:buClr>
                <a:srgbClr val="44B8CB"/>
              </a:buClr>
            </a:pPr>
            <a:r>
              <a:rPr lang="en-US" sz="2000" b="1" dirty="0"/>
              <a:t>Organize your codebase </a:t>
            </a:r>
            <a:r>
              <a:rPr lang="en-US" sz="2000" dirty="0"/>
              <a:t>into well-defined classes and functions.</a:t>
            </a:r>
          </a:p>
          <a:p>
            <a:pPr>
              <a:buClr>
                <a:srgbClr val="44B8CB"/>
              </a:buClr>
            </a:pPr>
            <a:endParaRPr lang="en-US" sz="2000" dirty="0"/>
          </a:p>
          <a:p>
            <a:pPr>
              <a:buClr>
                <a:srgbClr val="44B8CB"/>
              </a:buClr>
            </a:pPr>
            <a:r>
              <a:rPr lang="en-US" sz="2000" b="1" dirty="0"/>
              <a:t>Optimize critical parts </a:t>
            </a:r>
            <a:r>
              <a:rPr lang="en-US" sz="2000" dirty="0"/>
              <a:t>of the game loop for smoother gameplay.</a:t>
            </a:r>
          </a:p>
          <a:p>
            <a:pPr>
              <a:buClr>
                <a:srgbClr val="44B8CB"/>
              </a:buClr>
            </a:pPr>
            <a:endParaRPr lang="en-US" sz="2000" dirty="0"/>
          </a:p>
          <a:p>
            <a:pPr>
              <a:buClr>
                <a:srgbClr val="44B8CB"/>
              </a:buClr>
            </a:pPr>
            <a:r>
              <a:rPr lang="en-US" sz="2000" dirty="0"/>
              <a:t>Design an </a:t>
            </a:r>
            <a:r>
              <a:rPr lang="en-US" sz="2000" b="1" dirty="0"/>
              <a:t>intuitive and user-friendly interface </a:t>
            </a:r>
            <a:r>
              <a:rPr lang="en-US" sz="2000" dirty="0"/>
              <a:t>for easy navigation.</a:t>
            </a:r>
          </a:p>
          <a:p>
            <a:pPr>
              <a:buClr>
                <a:srgbClr val="44B8CB"/>
              </a:buClr>
            </a:pPr>
            <a:endParaRPr lang="en-US" sz="2000" dirty="0"/>
          </a:p>
          <a:p>
            <a:pPr>
              <a:buClr>
                <a:srgbClr val="44B8CB"/>
              </a:buClr>
            </a:pPr>
            <a:r>
              <a:rPr lang="en-US" sz="2000" dirty="0"/>
              <a:t>Implement </a:t>
            </a:r>
            <a:r>
              <a:rPr lang="en-US" sz="2000" b="1" dirty="0"/>
              <a:t>proper error handling </a:t>
            </a:r>
            <a:r>
              <a:rPr lang="en-US" sz="2000" dirty="0"/>
              <a:t>to gracefully handle unexpected situations.</a:t>
            </a:r>
          </a:p>
        </p:txBody>
      </p:sp>
    </p:spTree>
    <p:extLst>
      <p:ext uri="{BB962C8B-B14F-4D97-AF65-F5344CB8AC3E}">
        <p14:creationId xmlns:p14="http://schemas.microsoft.com/office/powerpoint/2010/main" val="3956421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stones balanced in a stack">
            <a:extLst>
              <a:ext uri="{FF2B5EF4-FFF2-40B4-BE49-F238E27FC236}">
                <a16:creationId xmlns:a16="http://schemas.microsoft.com/office/drawing/2014/main" id="{387F50C5-8300-4BA7-5BF6-975038B74341}"/>
              </a:ext>
            </a:extLst>
          </p:cNvPr>
          <p:cNvPicPr>
            <a:picLocks noChangeAspect="1"/>
          </p:cNvPicPr>
          <p:nvPr/>
        </p:nvPicPr>
        <p:blipFill rotWithShape="1">
          <a:blip r:embed="rId2">
            <a:alphaModFix amt="35000"/>
          </a:blip>
          <a:srcRect t="15089" b="641"/>
          <a:stretch/>
        </p:blipFill>
        <p:spPr>
          <a:xfrm>
            <a:off x="-8825" y="-5610"/>
            <a:ext cx="12192000" cy="6858000"/>
          </a:xfrm>
          <a:prstGeom prst="rect">
            <a:avLst/>
          </a:prstGeom>
        </p:spPr>
      </p:pic>
      <p:sp>
        <p:nvSpPr>
          <p:cNvPr id="6" name="Title 1">
            <a:extLst>
              <a:ext uri="{FF2B5EF4-FFF2-40B4-BE49-F238E27FC236}">
                <a16:creationId xmlns:a16="http://schemas.microsoft.com/office/drawing/2014/main" id="{5B23EDC7-ECF9-8765-FAF1-5B52A9EE86FD}"/>
              </a:ext>
            </a:extLst>
          </p:cNvPr>
          <p:cNvSpPr>
            <a:spLocks noGrp="1"/>
          </p:cNvSpPr>
          <p:nvPr>
            <p:ph type="title"/>
          </p:nvPr>
        </p:nvSpPr>
        <p:spPr>
          <a:xfrm>
            <a:off x="1126435" y="624110"/>
            <a:ext cx="8911687" cy="1280890"/>
          </a:xfrm>
        </p:spPr>
        <p:txBody>
          <a:bodyPr>
            <a:normAutofit/>
          </a:bodyPr>
          <a:lstStyle/>
          <a:p>
            <a:r>
              <a:rPr lang="en-US" sz="4000" b="1" dirty="0">
                <a:solidFill>
                  <a:srgbClr val="FFFFFF"/>
                </a:solidFill>
              </a:rPr>
              <a:t>RECOMMENDATIONS</a:t>
            </a:r>
          </a:p>
        </p:txBody>
      </p:sp>
      <p:sp>
        <p:nvSpPr>
          <p:cNvPr id="7" name="Content Placeholder 5">
            <a:extLst>
              <a:ext uri="{FF2B5EF4-FFF2-40B4-BE49-F238E27FC236}">
                <a16:creationId xmlns:a16="http://schemas.microsoft.com/office/drawing/2014/main" id="{A9EF4F88-CFF3-D8F7-97FA-20F79FFA05A4}"/>
              </a:ext>
            </a:extLst>
          </p:cNvPr>
          <p:cNvSpPr>
            <a:spLocks noGrp="1"/>
          </p:cNvSpPr>
          <p:nvPr>
            <p:ph idx="1"/>
          </p:nvPr>
        </p:nvSpPr>
        <p:spPr>
          <a:xfrm>
            <a:off x="1122722" y="2133600"/>
            <a:ext cx="8915400" cy="3777622"/>
          </a:xfrm>
        </p:spPr>
        <p:txBody>
          <a:bodyPr>
            <a:normAutofit/>
          </a:bodyPr>
          <a:lstStyle/>
          <a:p>
            <a:pPr>
              <a:buClr>
                <a:srgbClr val="44B8CB"/>
              </a:buClr>
            </a:pPr>
            <a:r>
              <a:rPr lang="en-US" sz="2000" b="1" dirty="0"/>
              <a:t>Thoroughly test the game </a:t>
            </a:r>
            <a:r>
              <a:rPr lang="en-US" sz="2000" dirty="0"/>
              <a:t>for different scenarios and edge cases.</a:t>
            </a:r>
          </a:p>
          <a:p>
            <a:pPr>
              <a:buClr>
                <a:srgbClr val="44B8CB"/>
              </a:buClr>
            </a:pPr>
            <a:endParaRPr lang="en-US" sz="2000" dirty="0"/>
          </a:p>
          <a:p>
            <a:pPr>
              <a:buClr>
                <a:srgbClr val="44B8CB"/>
              </a:buClr>
            </a:pPr>
            <a:r>
              <a:rPr lang="en-US" sz="2000" dirty="0"/>
              <a:t>Ensure your game runs smoothly on </a:t>
            </a:r>
            <a:r>
              <a:rPr lang="en-US" sz="2000" b="1" dirty="0"/>
              <a:t>different operating systems</a:t>
            </a:r>
            <a:r>
              <a:rPr lang="en-US" sz="2000" dirty="0"/>
              <a:t>.</a:t>
            </a:r>
          </a:p>
          <a:p>
            <a:pPr>
              <a:buClr>
                <a:srgbClr val="44B8CB"/>
              </a:buClr>
            </a:pPr>
            <a:endParaRPr lang="en-US" sz="2000" dirty="0"/>
          </a:p>
          <a:p>
            <a:pPr>
              <a:buClr>
                <a:srgbClr val="44B8CB"/>
              </a:buClr>
            </a:pPr>
            <a:r>
              <a:rPr lang="en-US" sz="2000" dirty="0"/>
              <a:t>Implement </a:t>
            </a:r>
            <a:r>
              <a:rPr lang="en-US" sz="2000" b="1" dirty="0"/>
              <a:t>proper memory management practices</a:t>
            </a:r>
            <a:r>
              <a:rPr lang="en-US" sz="2000" dirty="0"/>
              <a:t> to avoid memory leaks.</a:t>
            </a:r>
          </a:p>
          <a:p>
            <a:pPr>
              <a:buClr>
                <a:srgbClr val="44B8CB"/>
              </a:buClr>
            </a:pPr>
            <a:endParaRPr lang="en-US" sz="2000" dirty="0"/>
          </a:p>
          <a:p>
            <a:pPr>
              <a:buClr>
                <a:srgbClr val="44B8CB"/>
              </a:buClr>
            </a:pPr>
            <a:r>
              <a:rPr lang="en-US" sz="2000" dirty="0"/>
              <a:t>Keep </a:t>
            </a:r>
            <a:r>
              <a:rPr lang="en-US" sz="2000" b="1" dirty="0"/>
              <a:t>backups of your codebase </a:t>
            </a:r>
            <a:r>
              <a:rPr lang="en-US" sz="2000" dirty="0"/>
              <a:t>and important assets to prevent data loss.</a:t>
            </a:r>
          </a:p>
        </p:txBody>
      </p:sp>
    </p:spTree>
    <p:extLst>
      <p:ext uri="{BB962C8B-B14F-4D97-AF65-F5344CB8AC3E}">
        <p14:creationId xmlns:p14="http://schemas.microsoft.com/office/powerpoint/2010/main" val="3549785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CCEAD7-CD28-739A-B3DB-469A6D334851}"/>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3352" r="3758" b="-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94BC0478-D4DD-5EE9-2D81-DCE75E3ECB54}"/>
              </a:ext>
            </a:extLst>
          </p:cNvPr>
          <p:cNvSpPr>
            <a:spLocks noGrp="1"/>
          </p:cNvSpPr>
          <p:nvPr>
            <p:ph type="title"/>
          </p:nvPr>
        </p:nvSpPr>
        <p:spPr>
          <a:xfrm>
            <a:off x="1454239" y="623361"/>
            <a:ext cx="8911687" cy="1280890"/>
          </a:xfrm>
        </p:spPr>
        <p:txBody>
          <a:bodyPr>
            <a:normAutofit/>
          </a:bodyPr>
          <a:lstStyle/>
          <a:p>
            <a:r>
              <a:rPr lang="en-US" sz="4400" b="1" dirty="0">
                <a:solidFill>
                  <a:srgbClr val="FFFFFF"/>
                </a:solidFill>
              </a:rPr>
              <a:t>THANK YOU!</a:t>
            </a:r>
          </a:p>
        </p:txBody>
      </p:sp>
      <p:sp>
        <p:nvSpPr>
          <p:cNvPr id="3" name="Content Placeholder 2">
            <a:extLst>
              <a:ext uri="{FF2B5EF4-FFF2-40B4-BE49-F238E27FC236}">
                <a16:creationId xmlns:a16="http://schemas.microsoft.com/office/drawing/2014/main" id="{97D98480-B20D-70EA-9744-AB566E2A198B}"/>
              </a:ext>
            </a:extLst>
          </p:cNvPr>
          <p:cNvSpPr>
            <a:spLocks noGrp="1"/>
          </p:cNvSpPr>
          <p:nvPr>
            <p:ph idx="1"/>
          </p:nvPr>
        </p:nvSpPr>
        <p:spPr>
          <a:xfrm>
            <a:off x="1165853" y="5574269"/>
            <a:ext cx="8915400" cy="1289341"/>
          </a:xfrm>
        </p:spPr>
        <p:txBody>
          <a:bodyPr>
            <a:normAutofit/>
          </a:bodyPr>
          <a:lstStyle/>
          <a:p>
            <a:pPr>
              <a:buClr>
                <a:srgbClr val="ECAE4B"/>
              </a:buClr>
            </a:pPr>
            <a:r>
              <a:rPr lang="en-US" dirty="0"/>
              <a:t>We express deep appreciation to Mr. Daya Sagar </a:t>
            </a:r>
            <a:r>
              <a:rPr lang="en-US" dirty="0" err="1"/>
              <a:t>Baral</a:t>
            </a:r>
            <a:r>
              <a:rPr lang="en-US" dirty="0"/>
              <a:t> sir for expertly guiding us in mastering C++.</a:t>
            </a:r>
          </a:p>
        </p:txBody>
      </p:sp>
      <p:grpSp>
        <p:nvGrpSpPr>
          <p:cNvPr id="19" name="Group 18">
            <a:extLst>
              <a:ext uri="{FF2B5EF4-FFF2-40B4-BE49-F238E27FC236}">
                <a16:creationId xmlns:a16="http://schemas.microsoft.com/office/drawing/2014/main" id="{C83BDB02-44C3-6537-17AA-76758345BC56}"/>
              </a:ext>
            </a:extLst>
          </p:cNvPr>
          <p:cNvGrpSpPr/>
          <p:nvPr/>
        </p:nvGrpSpPr>
        <p:grpSpPr>
          <a:xfrm>
            <a:off x="1454239" y="2057607"/>
            <a:ext cx="2731565" cy="2731565"/>
            <a:chOff x="1104181" y="3502325"/>
            <a:chExt cx="2731565" cy="2731565"/>
          </a:xfrm>
        </p:grpSpPr>
        <p:sp>
          <p:nvSpPr>
            <p:cNvPr id="4" name="Oval 3">
              <a:extLst>
                <a:ext uri="{FF2B5EF4-FFF2-40B4-BE49-F238E27FC236}">
                  <a16:creationId xmlns:a16="http://schemas.microsoft.com/office/drawing/2014/main" id="{DC3C5526-07FD-98C2-0842-D54FF5946757}"/>
                </a:ext>
              </a:extLst>
            </p:cNvPr>
            <p:cNvSpPr/>
            <p:nvPr/>
          </p:nvSpPr>
          <p:spPr>
            <a:xfrm>
              <a:off x="1104181" y="3502325"/>
              <a:ext cx="2731565" cy="273156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1C3322E-0F3A-2A33-F3E5-0F841A57DBCB}"/>
                </a:ext>
              </a:extLst>
            </p:cNvPr>
            <p:cNvPicPr>
              <a:picLocks noChangeAspect="1"/>
            </p:cNvPicPr>
            <p:nvPr/>
          </p:nvPicPr>
          <p:blipFill>
            <a:blip r:embed="rId4"/>
            <a:srcRect l="66" b="12220"/>
            <a:stretch>
              <a:fillRect/>
            </a:stretch>
          </p:blipFill>
          <p:spPr>
            <a:xfrm>
              <a:off x="1265934" y="3662910"/>
              <a:ext cx="2408057" cy="2409646"/>
            </a:xfrm>
            <a:custGeom>
              <a:avLst/>
              <a:gdLst>
                <a:gd name="connsiteX0" fmla="*/ 1204823 w 2408057"/>
                <a:gd name="connsiteY0" fmla="*/ 0 h 2409646"/>
                <a:gd name="connsiteX1" fmla="*/ 2403426 w 2408057"/>
                <a:gd name="connsiteY1" fmla="*/ 1081637 h 2409646"/>
                <a:gd name="connsiteX2" fmla="*/ 2408057 w 2408057"/>
                <a:gd name="connsiteY2" fmla="*/ 1173355 h 2409646"/>
                <a:gd name="connsiteX3" fmla="*/ 2408057 w 2408057"/>
                <a:gd name="connsiteY3" fmla="*/ 1236292 h 2409646"/>
                <a:gd name="connsiteX4" fmla="*/ 2403426 w 2408057"/>
                <a:gd name="connsiteY4" fmla="*/ 1328009 h 2409646"/>
                <a:gd name="connsiteX5" fmla="*/ 1204823 w 2408057"/>
                <a:gd name="connsiteY5" fmla="*/ 2409646 h 2409646"/>
                <a:gd name="connsiteX6" fmla="*/ 0 w 2408057"/>
                <a:gd name="connsiteY6" fmla="*/ 1204823 h 2409646"/>
                <a:gd name="connsiteX7" fmla="*/ 1204823 w 2408057"/>
                <a:gd name="connsiteY7" fmla="*/ 0 h 240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08057" h="2409646">
                  <a:moveTo>
                    <a:pt x="1204823" y="0"/>
                  </a:moveTo>
                  <a:cubicBezTo>
                    <a:pt x="1828640" y="0"/>
                    <a:pt x="2341727" y="474098"/>
                    <a:pt x="2403426" y="1081637"/>
                  </a:cubicBezTo>
                  <a:lnTo>
                    <a:pt x="2408057" y="1173355"/>
                  </a:lnTo>
                  <a:lnTo>
                    <a:pt x="2408057" y="1236292"/>
                  </a:lnTo>
                  <a:lnTo>
                    <a:pt x="2403426" y="1328009"/>
                  </a:lnTo>
                  <a:cubicBezTo>
                    <a:pt x="2341727" y="1935548"/>
                    <a:pt x="1828640" y="2409646"/>
                    <a:pt x="1204823" y="2409646"/>
                  </a:cubicBezTo>
                  <a:cubicBezTo>
                    <a:pt x="539418" y="2409646"/>
                    <a:pt x="0" y="1870228"/>
                    <a:pt x="0" y="1204823"/>
                  </a:cubicBezTo>
                  <a:cubicBezTo>
                    <a:pt x="0" y="539418"/>
                    <a:pt x="539418" y="0"/>
                    <a:pt x="1204823" y="0"/>
                  </a:cubicBezTo>
                  <a:close/>
                </a:path>
              </a:pathLst>
            </a:custGeom>
          </p:spPr>
        </p:pic>
      </p:grpSp>
      <p:sp>
        <p:nvSpPr>
          <p:cNvPr id="20" name="TextBox 19">
            <a:extLst>
              <a:ext uri="{FF2B5EF4-FFF2-40B4-BE49-F238E27FC236}">
                <a16:creationId xmlns:a16="http://schemas.microsoft.com/office/drawing/2014/main" id="{3FC17B20-CF42-B645-ED41-20BD900D8FF9}"/>
              </a:ext>
            </a:extLst>
          </p:cNvPr>
          <p:cNvSpPr txBox="1"/>
          <p:nvPr/>
        </p:nvSpPr>
        <p:spPr>
          <a:xfrm>
            <a:off x="4478348" y="2961350"/>
            <a:ext cx="3217653" cy="923330"/>
          </a:xfrm>
          <a:prstGeom prst="rect">
            <a:avLst/>
          </a:prstGeom>
          <a:noFill/>
        </p:spPr>
        <p:txBody>
          <a:bodyPr wrap="square" rtlCol="0">
            <a:spAutoFit/>
          </a:bodyPr>
          <a:lstStyle/>
          <a:p>
            <a:pPr algn="ctr"/>
            <a:r>
              <a:rPr lang="en-US" dirty="0"/>
              <a:t>Mr. Daya Sagar </a:t>
            </a:r>
            <a:r>
              <a:rPr lang="en-US" dirty="0" err="1"/>
              <a:t>Baral</a:t>
            </a:r>
            <a:endParaRPr lang="en-US" dirty="0"/>
          </a:p>
          <a:p>
            <a:pPr algn="ctr"/>
            <a:r>
              <a:rPr lang="en-US" dirty="0"/>
              <a:t>Faculty Member at DOECE</a:t>
            </a:r>
          </a:p>
          <a:p>
            <a:pPr algn="ctr"/>
            <a:r>
              <a:rPr lang="en-US" dirty="0"/>
              <a:t>Director at CIT</a:t>
            </a:r>
          </a:p>
        </p:txBody>
      </p:sp>
    </p:spTree>
    <p:extLst>
      <p:ext uri="{BB962C8B-B14F-4D97-AF65-F5344CB8AC3E}">
        <p14:creationId xmlns:p14="http://schemas.microsoft.com/office/powerpoint/2010/main" val="288789514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2" name="Group 31">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33"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4"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5"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6"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7"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8"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9"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0"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1"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2"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3"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4"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3" name="Group 45">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7"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8"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9"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0"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1"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2"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3"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4"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5"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6"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7"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8"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4" name="Rectangle 59">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6" name="Rectangle 63">
            <a:extLst>
              <a:ext uri="{FF2B5EF4-FFF2-40B4-BE49-F238E27FC236}">
                <a16:creationId xmlns:a16="http://schemas.microsoft.com/office/drawing/2014/main" id="{51F84177-D544-484B-840F-230FCEB94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5">
            <a:extLst>
              <a:ext uri="{FF2B5EF4-FFF2-40B4-BE49-F238E27FC236}">
                <a16:creationId xmlns:a16="http://schemas.microsoft.com/office/drawing/2014/main" id="{7BC9B9BC-356F-4894-B473-21807684E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63A02F4-88EE-19DD-B71B-C62B3351D82A}"/>
              </a:ext>
            </a:extLst>
          </p:cNvPr>
          <p:cNvSpPr>
            <a:spLocks noGrp="1"/>
          </p:cNvSpPr>
          <p:nvPr>
            <p:ph type="title"/>
          </p:nvPr>
        </p:nvSpPr>
        <p:spPr>
          <a:xfrm>
            <a:off x="540279" y="967417"/>
            <a:ext cx="5280460" cy="3943250"/>
          </a:xfrm>
        </p:spPr>
        <p:txBody>
          <a:bodyPr vert="horz" lIns="91440" tIns="45720" rIns="91440" bIns="45720" rtlCol="0" anchor="b">
            <a:normAutofit/>
          </a:bodyPr>
          <a:lstStyle/>
          <a:p>
            <a:pPr algn="ctr"/>
            <a:r>
              <a:rPr lang="en-US" sz="4000" b="1" dirty="0">
                <a:solidFill>
                  <a:srgbClr val="FEFFFF"/>
                </a:solidFill>
              </a:rPr>
              <a:t>OBJECTIVES OF THIS PROJECT</a:t>
            </a:r>
          </a:p>
        </p:txBody>
      </p:sp>
      <p:pic>
        <p:nvPicPr>
          <p:cNvPr id="78" name="Picture 27" descr="Hourglass and a calendar">
            <a:extLst>
              <a:ext uri="{FF2B5EF4-FFF2-40B4-BE49-F238E27FC236}">
                <a16:creationId xmlns:a16="http://schemas.microsoft.com/office/drawing/2014/main" id="{2F98F46C-388A-AC77-D7C5-BE46787EA2F2}"/>
              </a:ext>
            </a:extLst>
          </p:cNvPr>
          <p:cNvPicPr>
            <a:picLocks noChangeAspect="1"/>
          </p:cNvPicPr>
          <p:nvPr/>
        </p:nvPicPr>
        <p:blipFill rotWithShape="1">
          <a:blip r:embed="rId2"/>
          <a:srcRect l="40592" r="2" b="2"/>
          <a:stretch/>
        </p:blipFill>
        <p:spPr>
          <a:xfrm>
            <a:off x="6111242" y="10"/>
            <a:ext cx="6080758" cy="6857990"/>
          </a:xfrm>
          <a:prstGeom prst="rect">
            <a:avLst/>
          </a:prstGeom>
        </p:spPr>
      </p:pic>
      <p:sp>
        <p:nvSpPr>
          <p:cNvPr id="79" name="Freeform 27">
            <a:extLst>
              <a:ext uri="{FF2B5EF4-FFF2-40B4-BE49-F238E27FC236}">
                <a16:creationId xmlns:a16="http://schemas.microsoft.com/office/drawing/2014/main" id="{CFD42E53-DE7E-4891-9F3A-A1E195E8E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0901430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A10B07B-FC65-15E6-7A21-B35FC331D39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5730"/>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23736C22-B845-B220-5C8A-A4488962EB30}"/>
              </a:ext>
            </a:extLst>
          </p:cNvPr>
          <p:cNvSpPr>
            <a:spLocks noGrp="1"/>
          </p:cNvSpPr>
          <p:nvPr>
            <p:ph type="title"/>
          </p:nvPr>
        </p:nvSpPr>
        <p:spPr>
          <a:xfrm>
            <a:off x="2821477" y="2408592"/>
            <a:ext cx="5316594" cy="2478145"/>
          </a:xfrm>
        </p:spPr>
        <p:txBody>
          <a:bodyPr>
            <a:normAutofit/>
          </a:bodyPr>
          <a:lstStyle/>
          <a:p>
            <a:pPr algn="ctr"/>
            <a:r>
              <a:rPr lang="en-US" sz="6600" b="1" dirty="0">
                <a:solidFill>
                  <a:schemeClr val="accent4">
                    <a:lumMod val="60000"/>
                    <a:lumOff val="40000"/>
                  </a:schemeClr>
                </a:solidFill>
              </a:rPr>
              <a:t>ANY </a:t>
            </a:r>
            <a:br>
              <a:rPr lang="en-US" sz="6600" b="1" dirty="0">
                <a:solidFill>
                  <a:schemeClr val="accent4">
                    <a:lumMod val="60000"/>
                    <a:lumOff val="40000"/>
                  </a:schemeClr>
                </a:solidFill>
              </a:rPr>
            </a:br>
            <a:r>
              <a:rPr lang="en-US" sz="6600" b="1" dirty="0">
                <a:solidFill>
                  <a:schemeClr val="accent4">
                    <a:lumMod val="60000"/>
                    <a:lumOff val="40000"/>
                  </a:schemeClr>
                </a:solidFill>
              </a:rPr>
              <a:t>QUERIES</a:t>
            </a:r>
          </a:p>
        </p:txBody>
      </p:sp>
      <p:pic>
        <p:nvPicPr>
          <p:cNvPr id="10" name="Picture 9" descr="Question Zutto">
            <a:extLst>
              <a:ext uri="{FF2B5EF4-FFF2-40B4-BE49-F238E27FC236}">
                <a16:creationId xmlns:a16="http://schemas.microsoft.com/office/drawing/2014/main" id="{985569B1-8B22-E2DD-B5A8-34C82CC66F0E}"/>
              </a:ext>
            </a:extLst>
          </p:cNvPr>
          <p:cNvPicPr>
            <a:picLocks noChangeAspect="1"/>
          </p:cNvPicPr>
          <p:nvPr/>
        </p:nvPicPr>
        <p:blipFill>
          <a:blip r:embed="rId4">
            <a:alphaModFix/>
          </a:blip>
          <a:stretch>
            <a:fillRect/>
          </a:stretch>
        </p:blipFill>
        <p:spPr>
          <a:xfrm>
            <a:off x="6330946" y="1140195"/>
            <a:ext cx="3810000" cy="3810000"/>
          </a:xfrm>
          <a:prstGeom prst="rect">
            <a:avLst/>
          </a:prstGeom>
        </p:spPr>
      </p:pic>
    </p:spTree>
    <p:extLst>
      <p:ext uri="{BB962C8B-B14F-4D97-AF65-F5344CB8AC3E}">
        <p14:creationId xmlns:p14="http://schemas.microsoft.com/office/powerpoint/2010/main" val="10075835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show="0">
  <p:cSld>
    <p:bg>
      <p:bgRef idx="1003">
        <a:schemeClr val="bg1"/>
      </p:bgRef>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2" name="Title 1">
            <a:extLst>
              <a:ext uri="{FF2B5EF4-FFF2-40B4-BE49-F238E27FC236}">
                <a16:creationId xmlns:a16="http://schemas.microsoft.com/office/drawing/2014/main" id="{9AD7CCF7-1A51-40F9-AAA4-03B5F994F16B}"/>
              </a:ext>
            </a:extLst>
          </p:cNvPr>
          <p:cNvSpPr>
            <a:spLocks noGrp="1"/>
          </p:cNvSpPr>
          <p:nvPr>
            <p:ph type="title"/>
          </p:nvPr>
        </p:nvSpPr>
        <p:spPr>
          <a:xfrm>
            <a:off x="1794897" y="624110"/>
            <a:ext cx="9712998" cy="1280890"/>
          </a:xfrm>
        </p:spPr>
        <p:txBody>
          <a:bodyPr>
            <a:normAutofit/>
          </a:bodyPr>
          <a:lstStyle/>
          <a:p>
            <a:r>
              <a:rPr lang="en-US" dirty="0"/>
              <a:t>Timeline:</a:t>
            </a:r>
          </a:p>
        </p:txBody>
      </p:sp>
      <p:graphicFrame>
        <p:nvGraphicFramePr>
          <p:cNvPr id="5" name="Content Placeholder 2" descr="SmartArt Timeline graphic placeholder">
            <a:extLst>
              <a:ext uri="{FF2B5EF4-FFF2-40B4-BE49-F238E27FC236}">
                <a16:creationId xmlns:a16="http://schemas.microsoft.com/office/drawing/2014/main" id="{5E77A52A-8E41-4F82-9F90-4BE18DDD1949}"/>
              </a:ext>
            </a:extLst>
          </p:cNvPr>
          <p:cNvGraphicFramePr>
            <a:graphicFrameLocks noGrp="1"/>
          </p:cNvGraphicFramePr>
          <p:nvPr>
            <p:ph idx="1"/>
            <p:extLst>
              <p:ext uri="{D42A27DB-BD31-4B8C-83A1-F6EECF244321}">
                <p14:modId xmlns:p14="http://schemas.microsoft.com/office/powerpoint/2010/main" val="1840664062"/>
              </p:ext>
            </p:extLst>
          </p:nvPr>
        </p:nvGraphicFramePr>
        <p:xfrm>
          <a:off x="861938" y="1578859"/>
          <a:ext cx="10651004" cy="4921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4375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257738BB-A086-D0CB-E27A-F37C3812FB05}"/>
              </a:ext>
            </a:extLst>
          </p:cNvPr>
          <p:cNvSpPr>
            <a:spLocks noGrp="1"/>
          </p:cNvSpPr>
          <p:nvPr>
            <p:ph type="title"/>
          </p:nvPr>
        </p:nvSpPr>
        <p:spPr>
          <a:xfrm>
            <a:off x="1217056" y="1093380"/>
            <a:ext cx="3068182" cy="4671240"/>
          </a:xfrm>
        </p:spPr>
        <p:txBody>
          <a:bodyPr anchor="ctr">
            <a:normAutofit/>
          </a:bodyPr>
          <a:lstStyle/>
          <a:p>
            <a:pPr algn="r"/>
            <a:r>
              <a:rPr lang="en-US" b="1" dirty="0"/>
              <a:t>OBJECTIVES</a:t>
            </a:r>
            <a:br>
              <a:rPr lang="en-US" b="1" dirty="0"/>
            </a:br>
            <a:r>
              <a:rPr lang="en-US" b="1" dirty="0"/>
              <a:t>OF</a:t>
            </a:r>
            <a:br>
              <a:rPr lang="en-US" b="1" dirty="0"/>
            </a:br>
            <a:r>
              <a:rPr lang="en-US" b="1" dirty="0"/>
              <a:t>THIS</a:t>
            </a:r>
            <a:br>
              <a:rPr lang="en-US" b="1" dirty="0"/>
            </a:br>
            <a:r>
              <a:rPr lang="en-US" b="1" dirty="0"/>
              <a:t>PROJECT</a:t>
            </a:r>
          </a:p>
        </p:txBody>
      </p:sp>
      <p:sp>
        <p:nvSpPr>
          <p:cNvPr id="24"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201807-7144-8A88-A848-4AE33A56649F}"/>
              </a:ext>
            </a:extLst>
          </p:cNvPr>
          <p:cNvSpPr>
            <a:spLocks noGrp="1"/>
          </p:cNvSpPr>
          <p:nvPr>
            <p:ph idx="1"/>
          </p:nvPr>
        </p:nvSpPr>
        <p:spPr>
          <a:xfrm>
            <a:off x="5285509" y="1093380"/>
            <a:ext cx="6219103" cy="4679250"/>
          </a:xfrm>
        </p:spPr>
        <p:txBody>
          <a:bodyPr anchor="ctr">
            <a:normAutofit/>
          </a:bodyPr>
          <a:lstStyle/>
          <a:p>
            <a:r>
              <a:rPr lang="en-US" dirty="0"/>
              <a:t>Understanding Object-Oriented Programming (OOP)</a:t>
            </a:r>
          </a:p>
          <a:p>
            <a:r>
              <a:rPr lang="en-US" dirty="0"/>
              <a:t>Utilizing Objects in C++</a:t>
            </a:r>
          </a:p>
          <a:p>
            <a:r>
              <a:rPr lang="en-US" dirty="0"/>
              <a:t>Code Reusability</a:t>
            </a:r>
          </a:p>
          <a:p>
            <a:r>
              <a:rPr lang="en-US" dirty="0"/>
              <a:t>Header Importing</a:t>
            </a:r>
          </a:p>
          <a:p>
            <a:r>
              <a:rPr lang="en-US" dirty="0"/>
              <a:t>Enhancing Programming Skills</a:t>
            </a:r>
          </a:p>
          <a:p>
            <a:r>
              <a:rPr lang="en-US" dirty="0"/>
              <a:t>Learning Software Development Processes</a:t>
            </a:r>
          </a:p>
          <a:p>
            <a:r>
              <a:rPr lang="en-US" dirty="0"/>
              <a:t>Collaboration and Teamwork</a:t>
            </a:r>
          </a:p>
          <a:p>
            <a:r>
              <a:rPr lang="en-US" dirty="0"/>
              <a:t>Exploring Game Mechanics</a:t>
            </a:r>
          </a:p>
          <a:p>
            <a:r>
              <a:rPr lang="en-US" dirty="0"/>
              <a:t>Experiencing Visual Programming</a:t>
            </a:r>
          </a:p>
        </p:txBody>
      </p:sp>
    </p:spTree>
    <p:extLst>
      <p:ext uri="{BB962C8B-B14F-4D97-AF65-F5344CB8AC3E}">
        <p14:creationId xmlns:p14="http://schemas.microsoft.com/office/powerpoint/2010/main" val="27200572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249"/>
                                          </p:stCondLst>
                                        </p:cTn>
                                        <p:tgtEl>
                                          <p:spTgt spid="3">
                                            <p:txEl>
                                              <p:pRg st="1" end="1"/>
                                            </p:txEl>
                                          </p:spTgt>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nodeType="afterEffect">
                                  <p:stCondLst>
                                    <p:cond delay="0"/>
                                  </p:stCondLst>
                                  <p:childTnLst>
                                    <p:set>
                                      <p:cBhvr>
                                        <p:cTn id="9" dur="1" fill="hold">
                                          <p:stCondLst>
                                            <p:cond delay="249"/>
                                          </p:stCondLst>
                                        </p:cTn>
                                        <p:tgtEl>
                                          <p:spTgt spid="3">
                                            <p:txEl>
                                              <p:pRg st="2" end="2"/>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249"/>
                                          </p:stCondLst>
                                        </p:cTn>
                                        <p:tgtEl>
                                          <p:spTgt spid="3">
                                            <p:txEl>
                                              <p:pRg st="3" end="3"/>
                                            </p:txEl>
                                          </p:spTgt>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nodeType="afterEffect">
                                  <p:stCondLst>
                                    <p:cond delay="0"/>
                                  </p:stCondLst>
                                  <p:childTnLst>
                                    <p:set>
                                      <p:cBhvr>
                                        <p:cTn id="15" dur="1" fill="hold">
                                          <p:stCondLst>
                                            <p:cond delay="249"/>
                                          </p:stCondLst>
                                        </p:cTn>
                                        <p:tgtEl>
                                          <p:spTgt spid="3">
                                            <p:txEl>
                                              <p:pRg st="4" end="4"/>
                                            </p:txEl>
                                          </p:spTgt>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249"/>
                                          </p:stCondLst>
                                        </p:cTn>
                                        <p:tgtEl>
                                          <p:spTgt spid="3">
                                            <p:txEl>
                                              <p:pRg st="5" end="5"/>
                                            </p:txEl>
                                          </p:spTgt>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249"/>
                                          </p:stCondLst>
                                        </p:cTn>
                                        <p:tgtEl>
                                          <p:spTgt spid="3">
                                            <p:txEl>
                                              <p:pRg st="6" end="6"/>
                                            </p:txEl>
                                          </p:spTgt>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249"/>
                                          </p:stCondLst>
                                        </p:cTn>
                                        <p:tgtEl>
                                          <p:spTgt spid="3">
                                            <p:txEl>
                                              <p:pRg st="7" end="7"/>
                                            </p:txEl>
                                          </p:spTgt>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0"/>
                                  </p:stCondLst>
                                  <p:childTnLst>
                                    <p:set>
                                      <p:cBhvr>
                                        <p:cTn id="27" dur="1" fill="hold">
                                          <p:stCondLst>
                                            <p:cond delay="249"/>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BE9C2-0ABF-4525-54B1-6B3077F3B03E}"/>
              </a:ext>
            </a:extLst>
          </p:cNvPr>
          <p:cNvSpPr>
            <a:spLocks noGrp="1"/>
          </p:cNvSpPr>
          <p:nvPr>
            <p:ph type="title"/>
          </p:nvPr>
        </p:nvSpPr>
        <p:spPr>
          <a:xfrm>
            <a:off x="484632" y="2796286"/>
            <a:ext cx="3650279" cy="1259894"/>
          </a:xfrm>
        </p:spPr>
        <p:txBody>
          <a:bodyPr>
            <a:normAutofit/>
          </a:bodyPr>
          <a:lstStyle/>
          <a:p>
            <a:r>
              <a:rPr lang="en-US" b="1" dirty="0"/>
              <a:t>INTRODUCTION</a:t>
            </a:r>
          </a:p>
        </p:txBody>
      </p:sp>
      <p:pic>
        <p:nvPicPr>
          <p:cNvPr id="14" name="Picture 13">
            <a:extLst>
              <a:ext uri="{FF2B5EF4-FFF2-40B4-BE49-F238E27FC236}">
                <a16:creationId xmlns:a16="http://schemas.microsoft.com/office/drawing/2014/main" id="{A7E2B709-A841-C0C3-E560-09DC1AC2C8BD}"/>
              </a:ext>
            </a:extLst>
          </p:cNvPr>
          <p:cNvPicPr>
            <a:picLocks noChangeAspect="1"/>
          </p:cNvPicPr>
          <p:nvPr/>
        </p:nvPicPr>
        <p:blipFill rotWithShape="1">
          <a:blip r:embed="rId2"/>
          <a:srcRect t="4831" b="4831"/>
          <a:stretch/>
        </p:blipFill>
        <p:spPr>
          <a:xfrm>
            <a:off x="4619543" y="10"/>
            <a:ext cx="7572457" cy="6857990"/>
          </a:xfrm>
          <a:prstGeom prst="rect">
            <a:avLst/>
          </a:prstGeom>
        </p:spPr>
      </p:pic>
    </p:spTree>
    <p:extLst>
      <p:ext uri="{BB962C8B-B14F-4D97-AF65-F5344CB8AC3E}">
        <p14:creationId xmlns:p14="http://schemas.microsoft.com/office/powerpoint/2010/main" val="67192246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659405-9B4C-E70C-7F56-7B38C762FDCC}"/>
              </a:ext>
            </a:extLst>
          </p:cNvPr>
          <p:cNvSpPr>
            <a:spLocks noGrp="1"/>
          </p:cNvSpPr>
          <p:nvPr>
            <p:ph idx="1"/>
          </p:nvPr>
        </p:nvSpPr>
        <p:spPr>
          <a:xfrm>
            <a:off x="649225" y="1535502"/>
            <a:ext cx="3650278" cy="5167223"/>
          </a:xfrm>
        </p:spPr>
        <p:txBody>
          <a:bodyPr>
            <a:normAutofit/>
          </a:bodyPr>
          <a:lstStyle/>
          <a:p>
            <a:r>
              <a:rPr lang="en-US" b="1" dirty="0"/>
              <a:t>Origin</a:t>
            </a:r>
            <a:r>
              <a:rPr lang="en-US" dirty="0"/>
              <a:t>: Traced back to the Indian subcontinent, popular worldwide.</a:t>
            </a:r>
          </a:p>
          <a:p>
            <a:r>
              <a:rPr lang="en-US" b="1" dirty="0"/>
              <a:t>Setup</a:t>
            </a:r>
            <a:r>
              <a:rPr lang="en-US" dirty="0"/>
              <a:t>: Played on a square wooden board with pockets at each corner.</a:t>
            </a:r>
          </a:p>
          <a:p>
            <a:r>
              <a:rPr lang="en-US" b="1" dirty="0"/>
              <a:t>Objective</a:t>
            </a:r>
            <a:r>
              <a:rPr lang="en-US" dirty="0"/>
              <a:t>: To pocket the game pieces using the striker, earning points.</a:t>
            </a:r>
          </a:p>
          <a:p>
            <a:r>
              <a:rPr lang="en-US" b="1" dirty="0"/>
              <a:t>Players</a:t>
            </a:r>
            <a:r>
              <a:rPr lang="en-US" dirty="0"/>
              <a:t>: Usually played by 2 to 4 players, in singles or doubles.</a:t>
            </a:r>
          </a:p>
          <a:p>
            <a:r>
              <a:rPr lang="en-US" b="1" dirty="0"/>
              <a:t>Gameplay</a:t>
            </a:r>
            <a:r>
              <a:rPr lang="en-US" dirty="0"/>
              <a:t>: Involves skillful flicking of the striker to hit game pieces into pockets.</a:t>
            </a:r>
          </a:p>
        </p:txBody>
      </p:sp>
      <p:pic>
        <p:nvPicPr>
          <p:cNvPr id="14" name="Picture 13">
            <a:extLst>
              <a:ext uri="{FF2B5EF4-FFF2-40B4-BE49-F238E27FC236}">
                <a16:creationId xmlns:a16="http://schemas.microsoft.com/office/drawing/2014/main" id="{A7E2B709-A841-C0C3-E560-09DC1AC2C8BD}"/>
              </a:ext>
            </a:extLst>
          </p:cNvPr>
          <p:cNvPicPr>
            <a:picLocks noChangeAspect="1"/>
          </p:cNvPicPr>
          <p:nvPr/>
        </p:nvPicPr>
        <p:blipFill rotWithShape="1">
          <a:blip r:embed="rId2"/>
          <a:srcRect t="4831" b="4831"/>
          <a:stretch/>
        </p:blipFill>
        <p:spPr>
          <a:xfrm>
            <a:off x="4619543" y="10"/>
            <a:ext cx="7572457" cy="6857990"/>
          </a:xfrm>
          <a:prstGeom prst="rect">
            <a:avLst/>
          </a:prstGeom>
        </p:spPr>
      </p:pic>
      <p:sp>
        <p:nvSpPr>
          <p:cNvPr id="7" name="Title 1">
            <a:extLst>
              <a:ext uri="{FF2B5EF4-FFF2-40B4-BE49-F238E27FC236}">
                <a16:creationId xmlns:a16="http://schemas.microsoft.com/office/drawing/2014/main" id="{F8979522-7BBC-6227-E0D3-B584CC2E5901}"/>
              </a:ext>
            </a:extLst>
          </p:cNvPr>
          <p:cNvSpPr>
            <a:spLocks noGrp="1"/>
          </p:cNvSpPr>
          <p:nvPr>
            <p:ph type="title"/>
          </p:nvPr>
        </p:nvSpPr>
        <p:spPr>
          <a:xfrm>
            <a:off x="649224" y="543422"/>
            <a:ext cx="3650279" cy="1259894"/>
          </a:xfrm>
        </p:spPr>
        <p:txBody>
          <a:bodyPr>
            <a:normAutofit/>
          </a:bodyPr>
          <a:lstStyle/>
          <a:p>
            <a:r>
              <a:rPr lang="en-US" b="1" dirty="0"/>
              <a:t>INTRODUCTION</a:t>
            </a:r>
          </a:p>
        </p:txBody>
      </p:sp>
    </p:spTree>
    <p:extLst>
      <p:ext uri="{BB962C8B-B14F-4D97-AF65-F5344CB8AC3E}">
        <p14:creationId xmlns:p14="http://schemas.microsoft.com/office/powerpoint/2010/main" val="3271357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99"/>
                                          </p:stCondLst>
                                        </p:cTn>
                                        <p:tgtEl>
                                          <p:spTgt spid="3">
                                            <p:txEl>
                                              <p:pRg st="1" end="1"/>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999"/>
                                          </p:stCondLst>
                                        </p:cTn>
                                        <p:tgtEl>
                                          <p:spTgt spid="3">
                                            <p:txEl>
                                              <p:pRg st="2" end="2"/>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999"/>
                                          </p:stCondLst>
                                        </p:cTn>
                                        <p:tgtEl>
                                          <p:spTgt spid="3">
                                            <p:txEl>
                                              <p:pRg st="3" end="3"/>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999"/>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15">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8"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0"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1"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2"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3"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4"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5"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6"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7"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8"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9" name="Group 29">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1"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3"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4"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5"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6"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7"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8"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9"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0"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1"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2"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0" name="Rectangle 43">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2" name="Rectangle 47">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omplex maths formulae on a blackboard">
            <a:extLst>
              <a:ext uri="{FF2B5EF4-FFF2-40B4-BE49-F238E27FC236}">
                <a16:creationId xmlns:a16="http://schemas.microsoft.com/office/drawing/2014/main" id="{14F6F183-E161-FEFB-B747-CF4BA084D1E3}"/>
              </a:ext>
            </a:extLst>
          </p:cNvPr>
          <p:cNvPicPr>
            <a:picLocks noChangeAspect="1"/>
          </p:cNvPicPr>
          <p:nvPr/>
        </p:nvPicPr>
        <p:blipFill rotWithShape="1">
          <a:blip r:embed="rId2"/>
          <a:srcRect t="16856" b="6090"/>
          <a:stretch/>
        </p:blipFill>
        <p:spPr>
          <a:xfrm>
            <a:off x="20" y="10"/>
            <a:ext cx="12191980" cy="6857990"/>
          </a:xfrm>
          <a:prstGeom prst="rect">
            <a:avLst/>
          </a:prstGeom>
        </p:spPr>
      </p:pic>
      <p:sp>
        <p:nvSpPr>
          <p:cNvPr id="73" name="Freeform: Shape 49">
            <a:extLst>
              <a:ext uri="{FF2B5EF4-FFF2-40B4-BE49-F238E27FC236}">
                <a16:creationId xmlns:a16="http://schemas.microsoft.com/office/drawing/2014/main" id="{BBE55C11-4C41-45E4-A00F-83DEE6BB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000000">
              <a:alpha val="87843"/>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FC02527E-E41E-8E3C-0CE1-F0729DBBF95E}"/>
              </a:ext>
            </a:extLst>
          </p:cNvPr>
          <p:cNvSpPr>
            <a:spLocks noGrp="1"/>
          </p:cNvSpPr>
          <p:nvPr>
            <p:ph type="title"/>
          </p:nvPr>
        </p:nvSpPr>
        <p:spPr>
          <a:xfrm>
            <a:off x="1083733" y="3889218"/>
            <a:ext cx="5478432" cy="1032094"/>
          </a:xfrm>
        </p:spPr>
        <p:txBody>
          <a:bodyPr vert="horz" lIns="91440" tIns="45720" rIns="91440" bIns="45720" rtlCol="0" anchor="b">
            <a:normAutofit/>
          </a:bodyPr>
          <a:lstStyle/>
          <a:p>
            <a:r>
              <a:rPr lang="en-US" sz="4000" dirty="0">
                <a:solidFill>
                  <a:srgbClr val="FEFFFF"/>
                </a:solidFill>
              </a:rPr>
              <a:t>METHODOLOGY</a:t>
            </a:r>
          </a:p>
        </p:txBody>
      </p:sp>
    </p:spTree>
    <p:extLst>
      <p:ext uri="{BB962C8B-B14F-4D97-AF65-F5344CB8AC3E}">
        <p14:creationId xmlns:p14="http://schemas.microsoft.com/office/powerpoint/2010/main" val="69242719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C4E45-885C-49D6-5529-E04E14D615CF}"/>
              </a:ext>
            </a:extLst>
          </p:cNvPr>
          <p:cNvSpPr>
            <a:spLocks noGrp="1"/>
          </p:cNvSpPr>
          <p:nvPr>
            <p:ph type="title"/>
          </p:nvPr>
        </p:nvSpPr>
        <p:spPr>
          <a:xfrm>
            <a:off x="7534655" y="646148"/>
            <a:ext cx="4092173" cy="1324340"/>
          </a:xfrm>
        </p:spPr>
        <p:txBody>
          <a:bodyPr anchor="b">
            <a:normAutofit/>
          </a:bodyPr>
          <a:lstStyle/>
          <a:p>
            <a:r>
              <a:rPr lang="en-US" sz="2800" b="1"/>
              <a:t>METHODOLOGY</a:t>
            </a:r>
          </a:p>
        </p:txBody>
      </p:sp>
      <p:sp>
        <p:nvSpPr>
          <p:cNvPr id="42" name="Rectangle 41">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8" name="Graphic 27" descr="Open Enrollment">
            <a:extLst>
              <a:ext uri="{FF2B5EF4-FFF2-40B4-BE49-F238E27FC236}">
                <a16:creationId xmlns:a16="http://schemas.microsoft.com/office/drawing/2014/main" id="{8C922665-7754-394E-2E35-2E57D6B3F4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5468" y="657049"/>
            <a:ext cx="5142655" cy="5142655"/>
          </a:xfrm>
          <a:prstGeom prst="rect">
            <a:avLst/>
          </a:prstGeom>
        </p:spPr>
      </p:pic>
      <p:sp>
        <p:nvSpPr>
          <p:cNvPr id="3" name="Content Placeholder 2">
            <a:extLst>
              <a:ext uri="{FF2B5EF4-FFF2-40B4-BE49-F238E27FC236}">
                <a16:creationId xmlns:a16="http://schemas.microsoft.com/office/drawing/2014/main" id="{50A1BC40-DC03-BDC1-B0C3-044BDDC50D20}"/>
              </a:ext>
            </a:extLst>
          </p:cNvPr>
          <p:cNvSpPr>
            <a:spLocks noGrp="1"/>
          </p:cNvSpPr>
          <p:nvPr>
            <p:ph idx="1"/>
          </p:nvPr>
        </p:nvSpPr>
        <p:spPr>
          <a:xfrm>
            <a:off x="7532950" y="2255492"/>
            <a:ext cx="4093878" cy="3521740"/>
          </a:xfrm>
        </p:spPr>
        <p:txBody>
          <a:bodyPr>
            <a:normAutofit/>
          </a:bodyPr>
          <a:lstStyle/>
          <a:p>
            <a:r>
              <a:rPr lang="en-US"/>
              <a:t>Planning and Gathering Information</a:t>
            </a:r>
          </a:p>
          <a:p>
            <a:r>
              <a:rPr lang="en-US"/>
              <a:t>System Model and Design</a:t>
            </a:r>
          </a:p>
          <a:p>
            <a:r>
              <a:rPr lang="en-US"/>
              <a:t>Software Development</a:t>
            </a:r>
          </a:p>
          <a:p>
            <a:r>
              <a:rPr lang="en-US"/>
              <a:t>Testing and Implementation</a:t>
            </a:r>
          </a:p>
        </p:txBody>
      </p:sp>
    </p:spTree>
    <p:extLst>
      <p:ext uri="{BB962C8B-B14F-4D97-AF65-F5344CB8AC3E}">
        <p14:creationId xmlns:p14="http://schemas.microsoft.com/office/powerpoint/2010/main" val="384750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879851-1A1D-4246-AAA1-C484E85833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public library with bookshelves">
            <a:extLst>
              <a:ext uri="{FF2B5EF4-FFF2-40B4-BE49-F238E27FC236}">
                <a16:creationId xmlns:a16="http://schemas.microsoft.com/office/drawing/2014/main" id="{20C59350-AC42-3E66-F847-A36931F03467}"/>
              </a:ext>
            </a:extLst>
          </p:cNvPr>
          <p:cNvPicPr>
            <a:picLocks noChangeAspect="1"/>
          </p:cNvPicPr>
          <p:nvPr/>
        </p:nvPicPr>
        <p:blipFill rotWithShape="1">
          <a:blip r:embed="rId2">
            <a:alphaModFix amt="35000"/>
          </a:blip>
          <a:srcRect t="1059" b="14671"/>
          <a:stretch/>
        </p:blipFill>
        <p:spPr>
          <a:xfrm>
            <a:off x="-8825" y="-5610"/>
            <a:ext cx="12192000" cy="6858000"/>
          </a:xfrm>
          <a:prstGeom prst="rect">
            <a:avLst/>
          </a:prstGeom>
        </p:spPr>
      </p:pic>
      <p:sp>
        <p:nvSpPr>
          <p:cNvPr id="2" name="Title 1">
            <a:extLst>
              <a:ext uri="{FF2B5EF4-FFF2-40B4-BE49-F238E27FC236}">
                <a16:creationId xmlns:a16="http://schemas.microsoft.com/office/drawing/2014/main" id="{CABB47E5-9FA5-CD60-220A-6DD77B9CE7B3}"/>
              </a:ext>
            </a:extLst>
          </p:cNvPr>
          <p:cNvSpPr>
            <a:spLocks noGrp="1"/>
          </p:cNvSpPr>
          <p:nvPr>
            <p:ph type="title"/>
          </p:nvPr>
        </p:nvSpPr>
        <p:spPr>
          <a:xfrm>
            <a:off x="1631331" y="2782945"/>
            <a:ext cx="8911687" cy="1280890"/>
          </a:xfrm>
        </p:spPr>
        <p:txBody>
          <a:bodyPr>
            <a:normAutofit/>
          </a:bodyPr>
          <a:lstStyle/>
          <a:p>
            <a:pPr algn="ctr"/>
            <a:r>
              <a:rPr lang="en-US" sz="7200" b="1" dirty="0">
                <a:solidFill>
                  <a:srgbClr val="FFFFFF"/>
                </a:solidFill>
              </a:rPr>
              <a:t>LITERATURE SURVEY</a:t>
            </a:r>
          </a:p>
        </p:txBody>
      </p:sp>
    </p:spTree>
    <p:extLst>
      <p:ext uri="{BB962C8B-B14F-4D97-AF65-F5344CB8AC3E}">
        <p14:creationId xmlns:p14="http://schemas.microsoft.com/office/powerpoint/2010/main" val="10967535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0306FE-3C13-447E-86EE-A14EA9341C8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7F4E112-810E-4A37-A8B2-3B5DDE7714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307</TotalTime>
  <Words>583</Words>
  <Application>Microsoft Office PowerPoint</Application>
  <PresentationFormat>Widescreen</PresentationFormat>
  <Paragraphs>152</Paragraphs>
  <Slides>31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Wingdings 3</vt:lpstr>
      <vt:lpstr>Wisp</vt:lpstr>
      <vt:lpstr>CARROM KING</vt:lpstr>
      <vt:lpstr>THE TEAM</vt:lpstr>
      <vt:lpstr>OBJECTIVES OF THIS PROJECT</vt:lpstr>
      <vt:lpstr>OBJECTIVES OF THIS PROJECT</vt:lpstr>
      <vt:lpstr>INTRODUCTION</vt:lpstr>
      <vt:lpstr>INTRODUCTION</vt:lpstr>
      <vt:lpstr>METHODOLOGY</vt:lpstr>
      <vt:lpstr>METHODOLOGY</vt:lpstr>
      <vt:lpstr>LITERATURE SURVEY</vt:lpstr>
      <vt:lpstr>LITERATURE SURVEY</vt:lpstr>
      <vt:lpstr>GAME IMPLEMENTATION</vt:lpstr>
      <vt:lpstr>GAME IMPLEMENTATION</vt:lpstr>
      <vt:lpstr>PowerPoint Presentation</vt:lpstr>
      <vt:lpstr>PROBLEMS FACED</vt:lpstr>
      <vt:lpstr>PROBLEMS FACED</vt:lpstr>
      <vt:lpstr>SOLUTIONS</vt:lpstr>
      <vt:lpstr>SOLUTIONS</vt:lpstr>
      <vt:lpstr>SOLUTIONS</vt:lpstr>
      <vt:lpstr>LIMITATIONS</vt:lpstr>
      <vt:lpstr>LIMITATIONS</vt:lpstr>
      <vt:lpstr>FUTURE ENHANCEMENTS</vt:lpstr>
      <vt:lpstr>FUTURE ENHANCEMENTS</vt:lpstr>
      <vt:lpstr>CONCLUSIONS</vt:lpstr>
      <vt:lpstr>CONCLUSIONS</vt:lpstr>
      <vt:lpstr>CONCLUSIONS</vt:lpstr>
      <vt:lpstr>RECOMMENDATIONS</vt:lpstr>
      <vt:lpstr>RECOMMENDATIONS</vt:lpstr>
      <vt:lpstr>RECOMMENDATIONS</vt:lpstr>
      <vt:lpstr>THANK YOU!</vt:lpstr>
      <vt:lpstr>ANY  QUERIES</vt:lpstr>
      <vt:lpstr>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Carrom King</dc:title>
  <dc:creator>Kritagya Ghimire</dc:creator>
  <cp:lastModifiedBy>Kritagya Ghimire</cp:lastModifiedBy>
  <cp:revision>7</cp:revision>
  <dcterms:created xsi:type="dcterms:W3CDTF">2023-08-24T10:51:59Z</dcterms:created>
  <dcterms:modified xsi:type="dcterms:W3CDTF">2023-08-24T18:47:42Z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